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7"/>
  </p:notesMasterIdLst>
  <p:handoutMasterIdLst>
    <p:handoutMasterId r:id="rId28"/>
  </p:handoutMasterIdLst>
  <p:sldIdLst>
    <p:sldId id="737" r:id="rId2"/>
    <p:sldId id="611" r:id="rId3"/>
    <p:sldId id="598" r:id="rId4"/>
    <p:sldId id="755" r:id="rId5"/>
    <p:sldId id="760" r:id="rId6"/>
    <p:sldId id="763" r:id="rId7"/>
    <p:sldId id="761" r:id="rId8"/>
    <p:sldId id="762" r:id="rId9"/>
    <p:sldId id="754" r:id="rId10"/>
    <p:sldId id="764" r:id="rId11"/>
    <p:sldId id="771" r:id="rId12"/>
    <p:sldId id="484" r:id="rId13"/>
    <p:sldId id="772" r:id="rId14"/>
    <p:sldId id="758" r:id="rId15"/>
    <p:sldId id="258" r:id="rId16"/>
    <p:sldId id="257" r:id="rId17"/>
    <p:sldId id="260" r:id="rId18"/>
    <p:sldId id="262" r:id="rId19"/>
    <p:sldId id="769" r:id="rId20"/>
    <p:sldId id="766" r:id="rId21"/>
    <p:sldId id="767" r:id="rId22"/>
    <p:sldId id="768" r:id="rId23"/>
    <p:sldId id="770" r:id="rId24"/>
    <p:sldId id="259" r:id="rId25"/>
    <p:sldId id="722" r:id="rId26"/>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FBFB81"/>
    <a:srgbClr val="FFFF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67532" autoAdjust="0"/>
  </p:normalViewPr>
  <p:slideViewPr>
    <p:cSldViewPr>
      <p:cViewPr varScale="1">
        <p:scale>
          <a:sx n="45" d="100"/>
          <a:sy n="45" d="100"/>
        </p:scale>
        <p:origin x="192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0"/>
    </p:cViewPr>
  </p:sorterViewPr>
  <p:notesViewPr>
    <p:cSldViewPr>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E9804-D3E2-4567-B1C7-B66C9A68B85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7CFB77D-4459-44BB-AB3F-97AAE84A549F}">
      <dgm:prSet/>
      <dgm:spPr/>
      <dgm:t>
        <a:bodyPr/>
        <a:lstStyle/>
        <a:p>
          <a:r>
            <a:rPr lang="en-ZA" dirty="0"/>
            <a:t>Expired / beyond use-by dates</a:t>
          </a:r>
          <a:endParaRPr lang="en-US" dirty="0"/>
        </a:p>
      </dgm:t>
    </dgm:pt>
    <dgm:pt modelId="{9FB7A4FD-B0C8-4B9A-B337-CF9C87D53F18}" type="parTrans" cxnId="{9188DFE1-D3AD-4862-BDE3-0BE6D1C6BB7B}">
      <dgm:prSet/>
      <dgm:spPr/>
      <dgm:t>
        <a:bodyPr/>
        <a:lstStyle/>
        <a:p>
          <a:endParaRPr lang="en-US"/>
        </a:p>
      </dgm:t>
    </dgm:pt>
    <dgm:pt modelId="{7DE58A56-4B54-4420-8EF0-73A73EBA7D15}" type="sibTrans" cxnId="{9188DFE1-D3AD-4862-BDE3-0BE6D1C6BB7B}">
      <dgm:prSet/>
      <dgm:spPr/>
      <dgm:t>
        <a:bodyPr/>
        <a:lstStyle/>
        <a:p>
          <a:endParaRPr lang="en-US"/>
        </a:p>
      </dgm:t>
    </dgm:pt>
    <dgm:pt modelId="{FF3274E1-87D8-4872-B357-CDC64113CC80}">
      <dgm:prSet/>
      <dgm:spPr/>
      <dgm:t>
        <a:bodyPr/>
        <a:lstStyle/>
        <a:p>
          <a:r>
            <a:rPr lang="en-ZA"/>
            <a:t>Compromised</a:t>
          </a:r>
          <a:endParaRPr lang="en-US"/>
        </a:p>
      </dgm:t>
    </dgm:pt>
    <dgm:pt modelId="{9474A225-3528-409C-A4C9-AA1E43EF252C}" type="parTrans" cxnId="{EEA135DD-F6A9-4419-97AE-76E8014D5EF5}">
      <dgm:prSet/>
      <dgm:spPr/>
      <dgm:t>
        <a:bodyPr/>
        <a:lstStyle/>
        <a:p>
          <a:endParaRPr lang="en-US"/>
        </a:p>
      </dgm:t>
    </dgm:pt>
    <dgm:pt modelId="{1B32E27E-FD64-4874-838C-73DF0F031A21}" type="sibTrans" cxnId="{EEA135DD-F6A9-4419-97AE-76E8014D5EF5}">
      <dgm:prSet/>
      <dgm:spPr/>
      <dgm:t>
        <a:bodyPr/>
        <a:lstStyle/>
        <a:p>
          <a:endParaRPr lang="en-US"/>
        </a:p>
      </dgm:t>
    </dgm:pt>
    <dgm:pt modelId="{60EFC6DD-B1A9-4A08-9C91-D03BAB5CEA1C}">
      <dgm:prSet/>
      <dgm:spPr/>
      <dgm:t>
        <a:bodyPr/>
        <a:lstStyle/>
        <a:p>
          <a:r>
            <a:rPr lang="en-ZA" dirty="0"/>
            <a:t>Non-dairy products</a:t>
          </a:r>
          <a:endParaRPr lang="en-US" dirty="0"/>
        </a:p>
      </dgm:t>
    </dgm:pt>
    <dgm:pt modelId="{7D95897C-B961-4BA4-8879-87B02F7ADC35}" type="parTrans" cxnId="{E7230BD2-6C57-43F4-9969-5FF3F7A6E606}">
      <dgm:prSet/>
      <dgm:spPr/>
      <dgm:t>
        <a:bodyPr/>
        <a:lstStyle/>
        <a:p>
          <a:endParaRPr lang="en-US"/>
        </a:p>
      </dgm:t>
    </dgm:pt>
    <dgm:pt modelId="{D7C147F6-AF61-47E3-A3EB-53076072D572}" type="sibTrans" cxnId="{E7230BD2-6C57-43F4-9969-5FF3F7A6E606}">
      <dgm:prSet/>
      <dgm:spPr/>
      <dgm:t>
        <a:bodyPr/>
        <a:lstStyle/>
        <a:p>
          <a:endParaRPr lang="en-US"/>
        </a:p>
      </dgm:t>
    </dgm:pt>
    <dgm:pt modelId="{B2D9E200-324D-46DC-BFD9-EFC8843F0383}">
      <dgm:prSet/>
      <dgm:spPr/>
      <dgm:t>
        <a:bodyPr/>
        <a:lstStyle/>
        <a:p>
          <a:r>
            <a:rPr lang="en-ZA"/>
            <a:t>Samples outside current cycle sample run</a:t>
          </a:r>
          <a:endParaRPr lang="en-US"/>
        </a:p>
      </dgm:t>
    </dgm:pt>
    <dgm:pt modelId="{149EA6BE-A070-425A-9E5C-3B151A2EC857}" type="parTrans" cxnId="{A0F9B087-7FB9-4D2A-B2EB-C313EEA4C7A6}">
      <dgm:prSet/>
      <dgm:spPr/>
      <dgm:t>
        <a:bodyPr/>
        <a:lstStyle/>
        <a:p>
          <a:endParaRPr lang="en-US"/>
        </a:p>
      </dgm:t>
    </dgm:pt>
    <dgm:pt modelId="{72FBB031-72A9-441B-88CF-B9E6DD02D089}" type="sibTrans" cxnId="{A0F9B087-7FB9-4D2A-B2EB-C313EEA4C7A6}">
      <dgm:prSet/>
      <dgm:spPr/>
      <dgm:t>
        <a:bodyPr/>
        <a:lstStyle/>
        <a:p>
          <a:endParaRPr lang="en-US"/>
        </a:p>
      </dgm:t>
    </dgm:pt>
    <dgm:pt modelId="{97CFEC07-F59F-4AA7-87A2-23E72CACB010}" type="pres">
      <dgm:prSet presAssocID="{535E9804-D3E2-4567-B1C7-B66C9A68B85A}" presName="root" presStyleCnt="0">
        <dgm:presLayoutVars>
          <dgm:dir/>
          <dgm:resizeHandles val="exact"/>
        </dgm:presLayoutVars>
      </dgm:prSet>
      <dgm:spPr/>
    </dgm:pt>
    <dgm:pt modelId="{09E29706-2AD1-42D5-B091-0C0E65A0730C}" type="pres">
      <dgm:prSet presAssocID="{F7CFB77D-4459-44BB-AB3F-97AAE84A549F}" presName="compNode" presStyleCnt="0"/>
      <dgm:spPr/>
    </dgm:pt>
    <dgm:pt modelId="{BC3B213C-D0E2-4495-AEAF-19EC92228F1F}" type="pres">
      <dgm:prSet presAssocID="{F7CFB77D-4459-44BB-AB3F-97AAE84A549F}" presName="bgRect" presStyleLbl="bgShp" presStyleIdx="0" presStyleCnt="4"/>
      <dgm:spPr/>
    </dgm:pt>
    <dgm:pt modelId="{6855E8D9-D650-43C5-9F7C-AA3F64D0C8BF}" type="pres">
      <dgm:prSet presAssocID="{F7CFB77D-4459-44BB-AB3F-97AAE84A54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Flip Calendar"/>
        </a:ext>
      </dgm:extLst>
    </dgm:pt>
    <dgm:pt modelId="{49AD206B-6E16-4A6F-82E8-5CFCB69EE3D0}" type="pres">
      <dgm:prSet presAssocID="{F7CFB77D-4459-44BB-AB3F-97AAE84A549F}" presName="spaceRect" presStyleCnt="0"/>
      <dgm:spPr/>
    </dgm:pt>
    <dgm:pt modelId="{21880A74-B611-461C-B213-8DB4E3E725C3}" type="pres">
      <dgm:prSet presAssocID="{F7CFB77D-4459-44BB-AB3F-97AAE84A549F}" presName="parTx" presStyleLbl="revTx" presStyleIdx="0" presStyleCnt="4">
        <dgm:presLayoutVars>
          <dgm:chMax val="0"/>
          <dgm:chPref val="0"/>
        </dgm:presLayoutVars>
      </dgm:prSet>
      <dgm:spPr/>
    </dgm:pt>
    <dgm:pt modelId="{B5E7B78D-603D-43CA-A99E-E50101842857}" type="pres">
      <dgm:prSet presAssocID="{7DE58A56-4B54-4420-8EF0-73A73EBA7D15}" presName="sibTrans" presStyleCnt="0"/>
      <dgm:spPr/>
    </dgm:pt>
    <dgm:pt modelId="{1ECC6224-CE5F-40C4-ABF4-42F2009DD91E}" type="pres">
      <dgm:prSet presAssocID="{FF3274E1-87D8-4872-B357-CDC64113CC80}" presName="compNode" presStyleCnt="0"/>
      <dgm:spPr/>
    </dgm:pt>
    <dgm:pt modelId="{21454BB7-4CF3-4A79-9457-2C83271208DE}" type="pres">
      <dgm:prSet presAssocID="{FF3274E1-87D8-4872-B357-CDC64113CC80}" presName="bgRect" presStyleLbl="bgShp" presStyleIdx="1" presStyleCnt="4"/>
      <dgm:spPr/>
    </dgm:pt>
    <dgm:pt modelId="{F996687D-D749-4AB4-B828-BC476DF98541}" type="pres">
      <dgm:prSet presAssocID="{FF3274E1-87D8-4872-B357-CDC64113CC80}"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Unlock"/>
        </a:ext>
      </dgm:extLst>
    </dgm:pt>
    <dgm:pt modelId="{99DB69DA-FE3D-4B00-9E15-7E21EFF3B07B}" type="pres">
      <dgm:prSet presAssocID="{FF3274E1-87D8-4872-B357-CDC64113CC80}" presName="spaceRect" presStyleCnt="0"/>
      <dgm:spPr/>
    </dgm:pt>
    <dgm:pt modelId="{39352F87-2D26-4BBE-969C-8513217692CA}" type="pres">
      <dgm:prSet presAssocID="{FF3274E1-87D8-4872-B357-CDC64113CC80}" presName="parTx" presStyleLbl="revTx" presStyleIdx="1" presStyleCnt="4">
        <dgm:presLayoutVars>
          <dgm:chMax val="0"/>
          <dgm:chPref val="0"/>
        </dgm:presLayoutVars>
      </dgm:prSet>
      <dgm:spPr/>
    </dgm:pt>
    <dgm:pt modelId="{3AE5E3E5-0F1C-4A40-B1BA-27ACA26E8B55}" type="pres">
      <dgm:prSet presAssocID="{1B32E27E-FD64-4874-838C-73DF0F031A21}" presName="sibTrans" presStyleCnt="0"/>
      <dgm:spPr/>
    </dgm:pt>
    <dgm:pt modelId="{75212D21-07AF-4021-9565-3E79CCE0A9B4}" type="pres">
      <dgm:prSet presAssocID="{60EFC6DD-B1A9-4A08-9C91-D03BAB5CEA1C}" presName="compNode" presStyleCnt="0"/>
      <dgm:spPr/>
    </dgm:pt>
    <dgm:pt modelId="{D144BADF-C48B-44F8-B8FA-ECFF69CB427F}" type="pres">
      <dgm:prSet presAssocID="{60EFC6DD-B1A9-4A08-9C91-D03BAB5CEA1C}" presName="bgRect" presStyleLbl="bgShp" presStyleIdx="2" presStyleCnt="4"/>
      <dgm:spPr/>
    </dgm:pt>
    <dgm:pt modelId="{4626660E-ABC9-473F-8728-6AADDF29D721}" type="pres">
      <dgm:prSet presAssocID="{60EFC6DD-B1A9-4A08-9C91-D03BAB5CEA1C}"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Farm scene"/>
        </a:ext>
      </dgm:extLst>
    </dgm:pt>
    <dgm:pt modelId="{B8079D93-B5CA-4205-916D-E16FC4F523EC}" type="pres">
      <dgm:prSet presAssocID="{60EFC6DD-B1A9-4A08-9C91-D03BAB5CEA1C}" presName="spaceRect" presStyleCnt="0"/>
      <dgm:spPr/>
    </dgm:pt>
    <dgm:pt modelId="{6C637C2C-B9C6-4CE8-9155-2B29C084C1FA}" type="pres">
      <dgm:prSet presAssocID="{60EFC6DD-B1A9-4A08-9C91-D03BAB5CEA1C}" presName="parTx" presStyleLbl="revTx" presStyleIdx="2" presStyleCnt="4">
        <dgm:presLayoutVars>
          <dgm:chMax val="0"/>
          <dgm:chPref val="0"/>
        </dgm:presLayoutVars>
      </dgm:prSet>
      <dgm:spPr/>
    </dgm:pt>
    <dgm:pt modelId="{E9A91E17-3DC1-4DA4-AAB6-EA36D24E6820}" type="pres">
      <dgm:prSet presAssocID="{D7C147F6-AF61-47E3-A3EB-53076072D572}" presName="sibTrans" presStyleCnt="0"/>
      <dgm:spPr/>
    </dgm:pt>
    <dgm:pt modelId="{09731B8F-DD4E-427B-82E7-84F0B56D3D2C}" type="pres">
      <dgm:prSet presAssocID="{B2D9E200-324D-46DC-BFD9-EFC8843F0383}" presName="compNode" presStyleCnt="0"/>
      <dgm:spPr/>
    </dgm:pt>
    <dgm:pt modelId="{23908EFE-17C8-4428-A268-1DA96AEF1DBC}" type="pres">
      <dgm:prSet presAssocID="{B2D9E200-324D-46DC-BFD9-EFC8843F0383}" presName="bgRect" presStyleLbl="bgShp" presStyleIdx="3" presStyleCnt="4"/>
      <dgm:spPr/>
    </dgm:pt>
    <dgm:pt modelId="{E348F2F0-CBCC-4E77-8176-F612D0D034D9}" type="pres">
      <dgm:prSet presAssocID="{B2D9E200-324D-46DC-BFD9-EFC8843F0383}"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heckmark"/>
        </a:ext>
      </dgm:extLst>
    </dgm:pt>
    <dgm:pt modelId="{D2259B8A-2DF2-4CEE-AFC8-D8B289460559}" type="pres">
      <dgm:prSet presAssocID="{B2D9E200-324D-46DC-BFD9-EFC8843F0383}" presName="spaceRect" presStyleCnt="0"/>
      <dgm:spPr/>
    </dgm:pt>
    <dgm:pt modelId="{CA94CF11-91D6-4732-A70A-BA55438EE85F}" type="pres">
      <dgm:prSet presAssocID="{B2D9E200-324D-46DC-BFD9-EFC8843F0383}" presName="parTx" presStyleLbl="revTx" presStyleIdx="3" presStyleCnt="4">
        <dgm:presLayoutVars>
          <dgm:chMax val="0"/>
          <dgm:chPref val="0"/>
        </dgm:presLayoutVars>
      </dgm:prSet>
      <dgm:spPr/>
    </dgm:pt>
  </dgm:ptLst>
  <dgm:cxnLst>
    <dgm:cxn modelId="{769ECB1F-782C-448A-B1CA-85129CCA8F81}" type="presOf" srcId="{B2D9E200-324D-46DC-BFD9-EFC8843F0383}" destId="{CA94CF11-91D6-4732-A70A-BA55438EE85F}" srcOrd="0" destOrd="0" presId="urn:microsoft.com/office/officeart/2018/2/layout/IconVerticalSolidList"/>
    <dgm:cxn modelId="{1B315D64-6C7F-45C4-B7F2-6276D8EDA49B}" type="presOf" srcId="{FF3274E1-87D8-4872-B357-CDC64113CC80}" destId="{39352F87-2D26-4BBE-969C-8513217692CA}" srcOrd="0" destOrd="0" presId="urn:microsoft.com/office/officeart/2018/2/layout/IconVerticalSolidList"/>
    <dgm:cxn modelId="{A0F9B087-7FB9-4D2A-B2EB-C313EEA4C7A6}" srcId="{535E9804-D3E2-4567-B1C7-B66C9A68B85A}" destId="{B2D9E200-324D-46DC-BFD9-EFC8843F0383}" srcOrd="3" destOrd="0" parTransId="{149EA6BE-A070-425A-9E5C-3B151A2EC857}" sibTransId="{72FBB031-72A9-441B-88CF-B9E6DD02D089}"/>
    <dgm:cxn modelId="{303B9D8D-4C32-4E45-BB8F-8157C44049A7}" type="presOf" srcId="{535E9804-D3E2-4567-B1C7-B66C9A68B85A}" destId="{97CFEC07-F59F-4AA7-87A2-23E72CACB010}" srcOrd="0" destOrd="0" presId="urn:microsoft.com/office/officeart/2018/2/layout/IconVerticalSolidList"/>
    <dgm:cxn modelId="{0B887890-44CF-49D6-A4A5-0D20C324B1A3}" type="presOf" srcId="{F7CFB77D-4459-44BB-AB3F-97AAE84A549F}" destId="{21880A74-B611-461C-B213-8DB4E3E725C3}" srcOrd="0" destOrd="0" presId="urn:microsoft.com/office/officeart/2018/2/layout/IconVerticalSolidList"/>
    <dgm:cxn modelId="{C8C7AAC7-F828-424B-90EF-945DA7599ADF}" type="presOf" srcId="{60EFC6DD-B1A9-4A08-9C91-D03BAB5CEA1C}" destId="{6C637C2C-B9C6-4CE8-9155-2B29C084C1FA}" srcOrd="0" destOrd="0" presId="urn:microsoft.com/office/officeart/2018/2/layout/IconVerticalSolidList"/>
    <dgm:cxn modelId="{E7230BD2-6C57-43F4-9969-5FF3F7A6E606}" srcId="{535E9804-D3E2-4567-B1C7-B66C9A68B85A}" destId="{60EFC6DD-B1A9-4A08-9C91-D03BAB5CEA1C}" srcOrd="2" destOrd="0" parTransId="{7D95897C-B961-4BA4-8879-87B02F7ADC35}" sibTransId="{D7C147F6-AF61-47E3-A3EB-53076072D572}"/>
    <dgm:cxn modelId="{EEA135DD-F6A9-4419-97AE-76E8014D5EF5}" srcId="{535E9804-D3E2-4567-B1C7-B66C9A68B85A}" destId="{FF3274E1-87D8-4872-B357-CDC64113CC80}" srcOrd="1" destOrd="0" parTransId="{9474A225-3528-409C-A4C9-AA1E43EF252C}" sibTransId="{1B32E27E-FD64-4874-838C-73DF0F031A21}"/>
    <dgm:cxn modelId="{9188DFE1-D3AD-4862-BDE3-0BE6D1C6BB7B}" srcId="{535E9804-D3E2-4567-B1C7-B66C9A68B85A}" destId="{F7CFB77D-4459-44BB-AB3F-97AAE84A549F}" srcOrd="0" destOrd="0" parTransId="{9FB7A4FD-B0C8-4B9A-B337-CF9C87D53F18}" sibTransId="{7DE58A56-4B54-4420-8EF0-73A73EBA7D15}"/>
    <dgm:cxn modelId="{FED98A89-6D6F-46DB-9A34-A14EDE8B955C}" type="presParOf" srcId="{97CFEC07-F59F-4AA7-87A2-23E72CACB010}" destId="{09E29706-2AD1-42D5-B091-0C0E65A0730C}" srcOrd="0" destOrd="0" presId="urn:microsoft.com/office/officeart/2018/2/layout/IconVerticalSolidList"/>
    <dgm:cxn modelId="{FA8ED689-1C30-410F-BD20-9B03EEF81A8B}" type="presParOf" srcId="{09E29706-2AD1-42D5-B091-0C0E65A0730C}" destId="{BC3B213C-D0E2-4495-AEAF-19EC92228F1F}" srcOrd="0" destOrd="0" presId="urn:microsoft.com/office/officeart/2018/2/layout/IconVerticalSolidList"/>
    <dgm:cxn modelId="{858DA153-620E-4E1D-9B0B-FDDAFE049BDA}" type="presParOf" srcId="{09E29706-2AD1-42D5-B091-0C0E65A0730C}" destId="{6855E8D9-D650-43C5-9F7C-AA3F64D0C8BF}" srcOrd="1" destOrd="0" presId="urn:microsoft.com/office/officeart/2018/2/layout/IconVerticalSolidList"/>
    <dgm:cxn modelId="{E9A8FB46-69D4-4B4B-A649-EA893C2A00D0}" type="presParOf" srcId="{09E29706-2AD1-42D5-B091-0C0E65A0730C}" destId="{49AD206B-6E16-4A6F-82E8-5CFCB69EE3D0}" srcOrd="2" destOrd="0" presId="urn:microsoft.com/office/officeart/2018/2/layout/IconVerticalSolidList"/>
    <dgm:cxn modelId="{9ED13C9A-4707-423A-A5A7-9A077C6034C5}" type="presParOf" srcId="{09E29706-2AD1-42D5-B091-0C0E65A0730C}" destId="{21880A74-B611-461C-B213-8DB4E3E725C3}" srcOrd="3" destOrd="0" presId="urn:microsoft.com/office/officeart/2018/2/layout/IconVerticalSolidList"/>
    <dgm:cxn modelId="{34817DAC-F9CE-4C18-B9CF-58157629BE10}" type="presParOf" srcId="{97CFEC07-F59F-4AA7-87A2-23E72CACB010}" destId="{B5E7B78D-603D-43CA-A99E-E50101842857}" srcOrd="1" destOrd="0" presId="urn:microsoft.com/office/officeart/2018/2/layout/IconVerticalSolidList"/>
    <dgm:cxn modelId="{3353D084-9389-4838-99FF-088DA3F5E5C4}" type="presParOf" srcId="{97CFEC07-F59F-4AA7-87A2-23E72CACB010}" destId="{1ECC6224-CE5F-40C4-ABF4-42F2009DD91E}" srcOrd="2" destOrd="0" presId="urn:microsoft.com/office/officeart/2018/2/layout/IconVerticalSolidList"/>
    <dgm:cxn modelId="{1DB22415-794D-4D82-A6C2-D835DBB46319}" type="presParOf" srcId="{1ECC6224-CE5F-40C4-ABF4-42F2009DD91E}" destId="{21454BB7-4CF3-4A79-9457-2C83271208DE}" srcOrd="0" destOrd="0" presId="urn:microsoft.com/office/officeart/2018/2/layout/IconVerticalSolidList"/>
    <dgm:cxn modelId="{8242E9A8-0846-4DEE-91DA-1EFFDE9D2171}" type="presParOf" srcId="{1ECC6224-CE5F-40C4-ABF4-42F2009DD91E}" destId="{F996687D-D749-4AB4-B828-BC476DF98541}" srcOrd="1" destOrd="0" presId="urn:microsoft.com/office/officeart/2018/2/layout/IconVerticalSolidList"/>
    <dgm:cxn modelId="{FCA1DDA9-0C9D-4FF6-BF8C-3E8098411F13}" type="presParOf" srcId="{1ECC6224-CE5F-40C4-ABF4-42F2009DD91E}" destId="{99DB69DA-FE3D-4B00-9E15-7E21EFF3B07B}" srcOrd="2" destOrd="0" presId="urn:microsoft.com/office/officeart/2018/2/layout/IconVerticalSolidList"/>
    <dgm:cxn modelId="{5B91F1B7-8576-4F2D-9B53-F70C324944D8}" type="presParOf" srcId="{1ECC6224-CE5F-40C4-ABF4-42F2009DD91E}" destId="{39352F87-2D26-4BBE-969C-8513217692CA}" srcOrd="3" destOrd="0" presId="urn:microsoft.com/office/officeart/2018/2/layout/IconVerticalSolidList"/>
    <dgm:cxn modelId="{501D0961-587E-4703-AB84-B05CC30915E1}" type="presParOf" srcId="{97CFEC07-F59F-4AA7-87A2-23E72CACB010}" destId="{3AE5E3E5-0F1C-4A40-B1BA-27ACA26E8B55}" srcOrd="3" destOrd="0" presId="urn:microsoft.com/office/officeart/2018/2/layout/IconVerticalSolidList"/>
    <dgm:cxn modelId="{14181039-060A-4AF4-A0E2-517341210D1A}" type="presParOf" srcId="{97CFEC07-F59F-4AA7-87A2-23E72CACB010}" destId="{75212D21-07AF-4021-9565-3E79CCE0A9B4}" srcOrd="4" destOrd="0" presId="urn:microsoft.com/office/officeart/2018/2/layout/IconVerticalSolidList"/>
    <dgm:cxn modelId="{A3599D04-1685-48F7-A8CF-9CEBB1472D95}" type="presParOf" srcId="{75212D21-07AF-4021-9565-3E79CCE0A9B4}" destId="{D144BADF-C48B-44F8-B8FA-ECFF69CB427F}" srcOrd="0" destOrd="0" presId="urn:microsoft.com/office/officeart/2018/2/layout/IconVerticalSolidList"/>
    <dgm:cxn modelId="{2109DA01-BBFC-4108-8E25-217361E69146}" type="presParOf" srcId="{75212D21-07AF-4021-9565-3E79CCE0A9B4}" destId="{4626660E-ABC9-473F-8728-6AADDF29D721}" srcOrd="1" destOrd="0" presId="urn:microsoft.com/office/officeart/2018/2/layout/IconVerticalSolidList"/>
    <dgm:cxn modelId="{6523A947-A243-45ED-86A8-3D7726D6C93B}" type="presParOf" srcId="{75212D21-07AF-4021-9565-3E79CCE0A9B4}" destId="{B8079D93-B5CA-4205-916D-E16FC4F523EC}" srcOrd="2" destOrd="0" presId="urn:microsoft.com/office/officeart/2018/2/layout/IconVerticalSolidList"/>
    <dgm:cxn modelId="{351D92AA-465C-4BCC-AF4B-B036A76EDD04}" type="presParOf" srcId="{75212D21-07AF-4021-9565-3E79CCE0A9B4}" destId="{6C637C2C-B9C6-4CE8-9155-2B29C084C1FA}" srcOrd="3" destOrd="0" presId="urn:microsoft.com/office/officeart/2018/2/layout/IconVerticalSolidList"/>
    <dgm:cxn modelId="{EF2774C7-D4BA-4568-B314-A45B7373D895}" type="presParOf" srcId="{97CFEC07-F59F-4AA7-87A2-23E72CACB010}" destId="{E9A91E17-3DC1-4DA4-AAB6-EA36D24E6820}" srcOrd="5" destOrd="0" presId="urn:microsoft.com/office/officeart/2018/2/layout/IconVerticalSolidList"/>
    <dgm:cxn modelId="{9F2C90A8-9906-4549-B04A-5FCC3F94CFBA}" type="presParOf" srcId="{97CFEC07-F59F-4AA7-87A2-23E72CACB010}" destId="{09731B8F-DD4E-427B-82E7-84F0B56D3D2C}" srcOrd="6" destOrd="0" presId="urn:microsoft.com/office/officeart/2018/2/layout/IconVerticalSolidList"/>
    <dgm:cxn modelId="{23F7DE48-6482-4FA4-BC38-D2A9A45B2612}" type="presParOf" srcId="{09731B8F-DD4E-427B-82E7-84F0B56D3D2C}" destId="{23908EFE-17C8-4428-A268-1DA96AEF1DBC}" srcOrd="0" destOrd="0" presId="urn:microsoft.com/office/officeart/2018/2/layout/IconVerticalSolidList"/>
    <dgm:cxn modelId="{CCB9F0AE-1A68-4E1B-BA7E-B48260EA005D}" type="presParOf" srcId="{09731B8F-DD4E-427B-82E7-84F0B56D3D2C}" destId="{E348F2F0-CBCC-4E77-8176-F612D0D034D9}" srcOrd="1" destOrd="0" presId="urn:microsoft.com/office/officeart/2018/2/layout/IconVerticalSolidList"/>
    <dgm:cxn modelId="{9E88AB0B-1F76-49B4-9D76-0EED5BF5FBDD}" type="presParOf" srcId="{09731B8F-DD4E-427B-82E7-84F0B56D3D2C}" destId="{D2259B8A-2DF2-4CEE-AFC8-D8B289460559}" srcOrd="2" destOrd="0" presId="urn:microsoft.com/office/officeart/2018/2/layout/IconVerticalSolidList"/>
    <dgm:cxn modelId="{BC416E54-89A0-4B29-9217-B445658AFD1B}" type="presParOf" srcId="{09731B8F-DD4E-427B-82E7-84F0B56D3D2C}" destId="{CA94CF11-91D6-4732-A70A-BA55438EE8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68CA2-A92B-4988-8450-59A08968A870}"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ZA"/>
        </a:p>
      </dgm:t>
    </dgm:pt>
    <dgm:pt modelId="{A802829E-222C-445B-8A47-75645C3CE270}">
      <dgm:prSet phldrT="[Text]"/>
      <dgm:spPr/>
      <dgm:t>
        <a:bodyPr/>
        <a:lstStyle/>
        <a:p>
          <a:r>
            <a:rPr lang="en-ZA" dirty="0"/>
            <a:t>1.</a:t>
          </a:r>
        </a:p>
      </dgm:t>
    </dgm:pt>
    <dgm:pt modelId="{4DA8D795-2315-4F84-B008-5920C0B53422}" type="parTrans" cxnId="{91A04E80-FCFA-44FD-A1CE-3B8D106FC020}">
      <dgm:prSet/>
      <dgm:spPr/>
      <dgm:t>
        <a:bodyPr/>
        <a:lstStyle/>
        <a:p>
          <a:endParaRPr lang="en-ZA"/>
        </a:p>
      </dgm:t>
    </dgm:pt>
    <dgm:pt modelId="{A34648AD-2495-4642-B2A8-09ABC8E4D763}" type="sibTrans" cxnId="{91A04E80-FCFA-44FD-A1CE-3B8D106FC020}">
      <dgm:prSet/>
      <dgm:spPr/>
      <dgm:t>
        <a:bodyPr/>
        <a:lstStyle/>
        <a:p>
          <a:endParaRPr lang="en-ZA"/>
        </a:p>
      </dgm:t>
    </dgm:pt>
    <dgm:pt modelId="{0DB0B1B2-AC6E-44D1-85F5-E86EAD60516E}">
      <dgm:prSet phldrT="[Text]"/>
      <dgm:spPr/>
      <dgm:t>
        <a:bodyPr/>
        <a:lstStyle/>
        <a:p>
          <a:r>
            <a:rPr kumimoji="0" lang="en-ZA" cap="none" spc="0" dirty="0">
              <a:solidFill>
                <a:schemeClr val="tx1"/>
              </a:solidFill>
            </a:rPr>
            <a:t>Incomplete</a:t>
          </a:r>
          <a:endParaRPr lang="en-ZA" dirty="0"/>
        </a:p>
      </dgm:t>
    </dgm:pt>
    <dgm:pt modelId="{25575C8A-23A4-4819-BB7B-DE3FA34FB33C}" type="parTrans" cxnId="{6E02C0A2-B672-4A4D-8D02-6A61566432E9}">
      <dgm:prSet/>
      <dgm:spPr/>
      <dgm:t>
        <a:bodyPr/>
        <a:lstStyle/>
        <a:p>
          <a:endParaRPr lang="en-ZA"/>
        </a:p>
      </dgm:t>
    </dgm:pt>
    <dgm:pt modelId="{EC84AA30-3521-45F8-A61D-0058616AF330}" type="sibTrans" cxnId="{6E02C0A2-B672-4A4D-8D02-6A61566432E9}">
      <dgm:prSet/>
      <dgm:spPr/>
      <dgm:t>
        <a:bodyPr/>
        <a:lstStyle/>
        <a:p>
          <a:endParaRPr lang="en-ZA"/>
        </a:p>
      </dgm:t>
    </dgm:pt>
    <dgm:pt modelId="{41468630-48B5-4344-8337-0D5364004104}">
      <dgm:prSet phldrT="[Text]"/>
      <dgm:spPr/>
      <dgm:t>
        <a:bodyPr/>
        <a:lstStyle/>
        <a:p>
          <a:pPr>
            <a:buClrTx/>
            <a:buSzTx/>
            <a:buFontTx/>
            <a:buNone/>
          </a:pPr>
          <a:r>
            <a:rPr kumimoji="0" lang="en-ZA" cap="none" spc="0" dirty="0">
              <a:solidFill>
                <a:schemeClr val="tx1"/>
              </a:solidFill>
              <a:sym typeface="Wingdings" panose="05000000000000000000" pitchFamily="2" charset="2"/>
            </a:rPr>
            <a:t></a:t>
          </a:r>
          <a:r>
            <a:rPr kumimoji="0" lang="en-ZA" cap="none" spc="0" dirty="0">
              <a:solidFill>
                <a:schemeClr val="tx1"/>
              </a:solidFill>
            </a:rPr>
            <a:t> Complete ASAP, Double check </a:t>
          </a:r>
          <a:endParaRPr lang="en-ZA" dirty="0"/>
        </a:p>
      </dgm:t>
    </dgm:pt>
    <dgm:pt modelId="{EBC095C1-7401-4930-9DB9-83383E0438BF}" type="parTrans" cxnId="{86BC8DFC-EDDC-4072-AE1C-82C3B9B1FF8D}">
      <dgm:prSet/>
      <dgm:spPr/>
      <dgm:t>
        <a:bodyPr/>
        <a:lstStyle/>
        <a:p>
          <a:endParaRPr lang="en-ZA"/>
        </a:p>
      </dgm:t>
    </dgm:pt>
    <dgm:pt modelId="{E42E84B4-AE86-4CF5-8C24-3CD3C89A4EF8}" type="sibTrans" cxnId="{86BC8DFC-EDDC-4072-AE1C-82C3B9B1FF8D}">
      <dgm:prSet/>
      <dgm:spPr/>
      <dgm:t>
        <a:bodyPr/>
        <a:lstStyle/>
        <a:p>
          <a:endParaRPr lang="en-ZA"/>
        </a:p>
      </dgm:t>
    </dgm:pt>
    <dgm:pt modelId="{C154BC2C-5EBD-4617-AA97-583D3E971773}">
      <dgm:prSet phldrT="[Text]"/>
      <dgm:spPr/>
      <dgm:t>
        <a:bodyPr/>
        <a:lstStyle/>
        <a:p>
          <a:r>
            <a:rPr lang="en-ZA" dirty="0"/>
            <a:t>2.</a:t>
          </a:r>
        </a:p>
      </dgm:t>
    </dgm:pt>
    <dgm:pt modelId="{8F2E19B7-28AF-487E-9849-06B962C0C190}" type="parTrans" cxnId="{AF1B0FFF-1C72-4833-9F00-2C04624211A3}">
      <dgm:prSet/>
      <dgm:spPr/>
      <dgm:t>
        <a:bodyPr/>
        <a:lstStyle/>
        <a:p>
          <a:endParaRPr lang="en-ZA"/>
        </a:p>
      </dgm:t>
    </dgm:pt>
    <dgm:pt modelId="{0A398471-09EB-48D7-87A4-326A853E9900}" type="sibTrans" cxnId="{AF1B0FFF-1C72-4833-9F00-2C04624211A3}">
      <dgm:prSet/>
      <dgm:spPr/>
      <dgm:t>
        <a:bodyPr/>
        <a:lstStyle/>
        <a:p>
          <a:endParaRPr lang="en-ZA"/>
        </a:p>
      </dgm:t>
    </dgm:pt>
    <dgm:pt modelId="{DBBFA18A-0218-457F-9C0E-7C37312AF878}">
      <dgm:prSet phldrT="[Text]"/>
      <dgm:spPr/>
      <dgm:t>
        <a:bodyPr/>
        <a:lstStyle/>
        <a:p>
          <a:pPr>
            <a:buClrTx/>
            <a:buSzTx/>
            <a:buFontTx/>
            <a:buNone/>
          </a:pPr>
          <a:r>
            <a:rPr kumimoji="0" lang="en-ZA" cap="none" spc="0" dirty="0">
              <a:solidFill>
                <a:schemeClr val="tx1"/>
              </a:solidFill>
            </a:rPr>
            <a:t>Handwriting unclear</a:t>
          </a:r>
          <a:endParaRPr lang="en-ZA" dirty="0"/>
        </a:p>
      </dgm:t>
    </dgm:pt>
    <dgm:pt modelId="{8E43C7C5-5E32-4DBB-B92A-F5BC57F87B38}" type="parTrans" cxnId="{FF394E4F-4293-402D-938A-8B87A1F5395E}">
      <dgm:prSet/>
      <dgm:spPr/>
      <dgm:t>
        <a:bodyPr/>
        <a:lstStyle/>
        <a:p>
          <a:endParaRPr lang="en-ZA"/>
        </a:p>
      </dgm:t>
    </dgm:pt>
    <dgm:pt modelId="{6543A4BB-917A-41A6-8F8F-A8C797AC9376}" type="sibTrans" cxnId="{FF394E4F-4293-402D-938A-8B87A1F5395E}">
      <dgm:prSet/>
      <dgm:spPr/>
      <dgm:t>
        <a:bodyPr/>
        <a:lstStyle/>
        <a:p>
          <a:endParaRPr lang="en-ZA"/>
        </a:p>
      </dgm:t>
    </dgm:pt>
    <dgm:pt modelId="{3635F45C-8C81-421F-9383-20094857DEB6}">
      <dgm:prSet phldrT="[Text]"/>
      <dgm:spPr/>
      <dgm:t>
        <a:bodyPr/>
        <a:lstStyle/>
        <a:p>
          <a:pPr>
            <a:buClrTx/>
            <a:buSzTx/>
            <a:buFontTx/>
            <a:buNone/>
          </a:pPr>
          <a:r>
            <a:rPr kumimoji="0" lang="en-ZA" cap="none" spc="0" dirty="0">
              <a:solidFill>
                <a:schemeClr val="tx1"/>
              </a:solidFill>
              <a:sym typeface="Wingdings" panose="05000000000000000000" pitchFamily="2" charset="2"/>
            </a:rPr>
            <a:t> </a:t>
          </a:r>
          <a:r>
            <a:rPr kumimoji="0" lang="en-ZA" cap="none" spc="0" dirty="0">
              <a:solidFill>
                <a:schemeClr val="tx1"/>
              </a:solidFill>
              <a:latin typeface="+mn-lt"/>
              <a:ea typeface="+mn-ea"/>
              <a:cs typeface="+mn-cs"/>
            </a:rPr>
            <a:t>Write legibly / type out</a:t>
          </a:r>
          <a:endParaRPr lang="en-ZA" dirty="0"/>
        </a:p>
      </dgm:t>
    </dgm:pt>
    <dgm:pt modelId="{FCE54E85-F1CC-4595-B8F7-EC9C11241504}" type="parTrans" cxnId="{385D152A-7A7A-4BBA-A17A-5499814546EC}">
      <dgm:prSet/>
      <dgm:spPr/>
      <dgm:t>
        <a:bodyPr/>
        <a:lstStyle/>
        <a:p>
          <a:endParaRPr lang="en-ZA"/>
        </a:p>
      </dgm:t>
    </dgm:pt>
    <dgm:pt modelId="{024A630B-2021-47D4-9406-CED42D3E5D09}" type="sibTrans" cxnId="{385D152A-7A7A-4BBA-A17A-5499814546EC}">
      <dgm:prSet/>
      <dgm:spPr/>
      <dgm:t>
        <a:bodyPr/>
        <a:lstStyle/>
        <a:p>
          <a:endParaRPr lang="en-ZA"/>
        </a:p>
      </dgm:t>
    </dgm:pt>
    <dgm:pt modelId="{028F12E0-55F1-486E-96EC-46BDA5D6B8DC}">
      <dgm:prSet phldrT="[Text]"/>
      <dgm:spPr/>
      <dgm:t>
        <a:bodyPr/>
        <a:lstStyle/>
        <a:p>
          <a:r>
            <a:rPr lang="en-ZA" dirty="0"/>
            <a:t>3.</a:t>
          </a:r>
        </a:p>
      </dgm:t>
    </dgm:pt>
    <dgm:pt modelId="{349C2177-3040-4297-BF19-26E749F440B2}" type="parTrans" cxnId="{6A8E66FC-E43B-4F27-A4BA-DEEB7B5F6B03}">
      <dgm:prSet/>
      <dgm:spPr/>
      <dgm:t>
        <a:bodyPr/>
        <a:lstStyle/>
        <a:p>
          <a:endParaRPr lang="en-ZA"/>
        </a:p>
      </dgm:t>
    </dgm:pt>
    <dgm:pt modelId="{ADC7BA81-6B09-4315-AD36-97D47C2841AF}" type="sibTrans" cxnId="{6A8E66FC-E43B-4F27-A4BA-DEEB7B5F6B03}">
      <dgm:prSet/>
      <dgm:spPr/>
      <dgm:t>
        <a:bodyPr/>
        <a:lstStyle/>
        <a:p>
          <a:endParaRPr lang="en-ZA"/>
        </a:p>
      </dgm:t>
    </dgm:pt>
    <dgm:pt modelId="{C7DAEB16-A7AB-4CB5-B73A-3CB14C4BE3C0}">
      <dgm:prSet phldrT="[Text]"/>
      <dgm:spPr/>
      <dgm:t>
        <a:bodyPr/>
        <a:lstStyle/>
        <a:p>
          <a:pPr>
            <a:buClrTx/>
            <a:buSzTx/>
            <a:buFontTx/>
            <a:buNone/>
          </a:pPr>
          <a:r>
            <a:rPr kumimoji="0" lang="en-ZA" cap="none" spc="0" dirty="0">
              <a:solidFill>
                <a:schemeClr val="tx1"/>
              </a:solidFill>
              <a:latin typeface="+mn-lt"/>
              <a:ea typeface="+mn-ea"/>
              <a:cs typeface="+mn-cs"/>
            </a:rPr>
            <a:t>No municipality code provided</a:t>
          </a:r>
          <a:endParaRPr lang="en-ZA" dirty="0"/>
        </a:p>
      </dgm:t>
    </dgm:pt>
    <dgm:pt modelId="{441AAADB-1B57-4FF7-B9A9-123BF128B389}" type="parTrans" cxnId="{E107AD37-A6B4-4AF5-81A8-A206677E23B0}">
      <dgm:prSet/>
      <dgm:spPr/>
      <dgm:t>
        <a:bodyPr/>
        <a:lstStyle/>
        <a:p>
          <a:endParaRPr lang="en-ZA"/>
        </a:p>
      </dgm:t>
    </dgm:pt>
    <dgm:pt modelId="{2FBDE43F-7ECD-4707-A554-D32123EB4C8C}" type="sibTrans" cxnId="{E107AD37-A6B4-4AF5-81A8-A206677E23B0}">
      <dgm:prSet/>
      <dgm:spPr/>
      <dgm:t>
        <a:bodyPr/>
        <a:lstStyle/>
        <a:p>
          <a:endParaRPr lang="en-ZA"/>
        </a:p>
      </dgm:t>
    </dgm:pt>
    <dgm:pt modelId="{BE1D13C8-9CEA-471A-B284-D4EBE55FBFF5}">
      <dgm:prSet phldrT="[Text]"/>
      <dgm:spPr/>
      <dgm:t>
        <a:bodyPr/>
        <a:lstStyle/>
        <a:p>
          <a:pPr>
            <a:buFontTx/>
            <a:buNone/>
          </a:pPr>
          <a:r>
            <a:rPr kumimoji="0" lang="en-ZA" cap="none" spc="0" dirty="0">
              <a:solidFill>
                <a:schemeClr val="tx1"/>
              </a:solidFill>
              <a:latin typeface="+mn-lt"/>
              <a:ea typeface="+mn-ea"/>
              <a:cs typeface="+mn-cs"/>
              <a:sym typeface="Wingdings" panose="05000000000000000000" pitchFamily="2" charset="2"/>
            </a:rPr>
            <a:t> </a:t>
          </a:r>
          <a:r>
            <a:rPr kumimoji="0" lang="en-ZA" cap="none" spc="0" dirty="0">
              <a:solidFill>
                <a:schemeClr val="tx1"/>
              </a:solidFill>
              <a:latin typeface="+mn-lt"/>
              <a:ea typeface="+mn-ea"/>
              <a:cs typeface="+mn-cs"/>
            </a:rPr>
            <a:t>Provide Correct Municipality code (https://municipalities.co.za)</a:t>
          </a:r>
          <a:endParaRPr lang="en-ZA" dirty="0"/>
        </a:p>
      </dgm:t>
    </dgm:pt>
    <dgm:pt modelId="{9BAF8106-ACC8-4CF7-A59C-C8CAE7B2CD1E}" type="parTrans" cxnId="{C0D9CBF8-C764-40FB-9C5B-BE967A65717E}">
      <dgm:prSet/>
      <dgm:spPr/>
      <dgm:t>
        <a:bodyPr/>
        <a:lstStyle/>
        <a:p>
          <a:endParaRPr lang="en-ZA"/>
        </a:p>
      </dgm:t>
    </dgm:pt>
    <dgm:pt modelId="{D60FA430-0D75-4552-AD09-69DAC03F18F6}" type="sibTrans" cxnId="{C0D9CBF8-C764-40FB-9C5B-BE967A65717E}">
      <dgm:prSet/>
      <dgm:spPr/>
      <dgm:t>
        <a:bodyPr/>
        <a:lstStyle/>
        <a:p>
          <a:endParaRPr lang="en-ZA"/>
        </a:p>
      </dgm:t>
    </dgm:pt>
    <dgm:pt modelId="{46437179-ACC9-48CF-B20F-CDD504CCEEA1}" type="pres">
      <dgm:prSet presAssocID="{5B868CA2-A92B-4988-8450-59A08968A870}" presName="Name0" presStyleCnt="0">
        <dgm:presLayoutVars>
          <dgm:chMax/>
          <dgm:chPref val="3"/>
          <dgm:dir/>
          <dgm:animOne val="branch"/>
          <dgm:animLvl val="lvl"/>
        </dgm:presLayoutVars>
      </dgm:prSet>
      <dgm:spPr/>
    </dgm:pt>
    <dgm:pt modelId="{81D9227E-6D5E-416C-9A59-0EC4F056084B}" type="pres">
      <dgm:prSet presAssocID="{A802829E-222C-445B-8A47-75645C3CE270}" presName="composite" presStyleCnt="0"/>
      <dgm:spPr/>
    </dgm:pt>
    <dgm:pt modelId="{FAA32C4F-CFAD-409A-BA87-CDF8D459E82B}" type="pres">
      <dgm:prSet presAssocID="{A802829E-222C-445B-8A47-75645C3CE270}" presName="FirstChild" presStyleLbl="revTx" presStyleIdx="0" presStyleCnt="6">
        <dgm:presLayoutVars>
          <dgm:chMax val="0"/>
          <dgm:chPref val="0"/>
          <dgm:bulletEnabled val="1"/>
        </dgm:presLayoutVars>
      </dgm:prSet>
      <dgm:spPr/>
    </dgm:pt>
    <dgm:pt modelId="{C57265B9-46E6-4CBF-9A51-124FCE7CF9AE}" type="pres">
      <dgm:prSet presAssocID="{A802829E-222C-445B-8A47-75645C3CE270}" presName="Parent" presStyleLbl="alignNode1" presStyleIdx="0" presStyleCnt="3">
        <dgm:presLayoutVars>
          <dgm:chMax val="3"/>
          <dgm:chPref val="3"/>
          <dgm:bulletEnabled val="1"/>
        </dgm:presLayoutVars>
      </dgm:prSet>
      <dgm:spPr/>
    </dgm:pt>
    <dgm:pt modelId="{570010B5-1B93-4474-A793-DFD911173B9D}" type="pres">
      <dgm:prSet presAssocID="{A802829E-222C-445B-8A47-75645C3CE270}" presName="Accent" presStyleLbl="parChTrans1D1" presStyleIdx="0" presStyleCnt="3"/>
      <dgm:spPr/>
    </dgm:pt>
    <dgm:pt modelId="{75ECAF7E-E9F7-4DCD-88F4-2EFE437F4163}" type="pres">
      <dgm:prSet presAssocID="{A802829E-222C-445B-8A47-75645C3CE270}" presName="Child" presStyleLbl="revTx" presStyleIdx="1" presStyleCnt="6">
        <dgm:presLayoutVars>
          <dgm:chMax val="0"/>
          <dgm:chPref val="0"/>
          <dgm:bulletEnabled val="1"/>
        </dgm:presLayoutVars>
      </dgm:prSet>
      <dgm:spPr/>
    </dgm:pt>
    <dgm:pt modelId="{5D1CE895-7082-4CB6-8842-6CEEA41FDECA}" type="pres">
      <dgm:prSet presAssocID="{A34648AD-2495-4642-B2A8-09ABC8E4D763}" presName="sibTrans" presStyleCnt="0"/>
      <dgm:spPr/>
    </dgm:pt>
    <dgm:pt modelId="{F4FF58A6-0E73-4404-935C-2EC4802C7682}" type="pres">
      <dgm:prSet presAssocID="{C154BC2C-5EBD-4617-AA97-583D3E971773}" presName="composite" presStyleCnt="0"/>
      <dgm:spPr/>
    </dgm:pt>
    <dgm:pt modelId="{9A06D2B9-D3CF-4A81-8546-30A2C5BF7DD8}" type="pres">
      <dgm:prSet presAssocID="{C154BC2C-5EBD-4617-AA97-583D3E971773}" presName="FirstChild" presStyleLbl="revTx" presStyleIdx="2" presStyleCnt="6">
        <dgm:presLayoutVars>
          <dgm:chMax val="0"/>
          <dgm:chPref val="0"/>
          <dgm:bulletEnabled val="1"/>
        </dgm:presLayoutVars>
      </dgm:prSet>
      <dgm:spPr/>
    </dgm:pt>
    <dgm:pt modelId="{C0C516DB-583A-409A-9B89-7EBD66183B07}" type="pres">
      <dgm:prSet presAssocID="{C154BC2C-5EBD-4617-AA97-583D3E971773}" presName="Parent" presStyleLbl="alignNode1" presStyleIdx="1" presStyleCnt="3">
        <dgm:presLayoutVars>
          <dgm:chMax val="3"/>
          <dgm:chPref val="3"/>
          <dgm:bulletEnabled val="1"/>
        </dgm:presLayoutVars>
      </dgm:prSet>
      <dgm:spPr/>
    </dgm:pt>
    <dgm:pt modelId="{2E4A9666-AA50-4272-A39C-91B8D67CB194}" type="pres">
      <dgm:prSet presAssocID="{C154BC2C-5EBD-4617-AA97-583D3E971773}" presName="Accent" presStyleLbl="parChTrans1D1" presStyleIdx="1" presStyleCnt="3"/>
      <dgm:spPr/>
    </dgm:pt>
    <dgm:pt modelId="{6D8A929E-DF7D-492D-89CD-BC08E77D3DA1}" type="pres">
      <dgm:prSet presAssocID="{C154BC2C-5EBD-4617-AA97-583D3E971773}" presName="Child" presStyleLbl="revTx" presStyleIdx="3" presStyleCnt="6">
        <dgm:presLayoutVars>
          <dgm:chMax val="0"/>
          <dgm:chPref val="0"/>
          <dgm:bulletEnabled val="1"/>
        </dgm:presLayoutVars>
      </dgm:prSet>
      <dgm:spPr/>
    </dgm:pt>
    <dgm:pt modelId="{043152A5-20EB-4027-8665-54DD13C1B119}" type="pres">
      <dgm:prSet presAssocID="{0A398471-09EB-48D7-87A4-326A853E9900}" presName="sibTrans" presStyleCnt="0"/>
      <dgm:spPr/>
    </dgm:pt>
    <dgm:pt modelId="{C21AF994-3116-4F34-BA57-CEFDC0F2962D}" type="pres">
      <dgm:prSet presAssocID="{028F12E0-55F1-486E-96EC-46BDA5D6B8DC}" presName="composite" presStyleCnt="0"/>
      <dgm:spPr/>
    </dgm:pt>
    <dgm:pt modelId="{7D8AE1F3-7BE5-4411-BDA5-64EB21411C35}" type="pres">
      <dgm:prSet presAssocID="{028F12E0-55F1-486E-96EC-46BDA5D6B8DC}" presName="FirstChild" presStyleLbl="revTx" presStyleIdx="4" presStyleCnt="6">
        <dgm:presLayoutVars>
          <dgm:chMax val="0"/>
          <dgm:chPref val="0"/>
          <dgm:bulletEnabled val="1"/>
        </dgm:presLayoutVars>
      </dgm:prSet>
      <dgm:spPr/>
    </dgm:pt>
    <dgm:pt modelId="{2FED311D-80E6-466B-85D5-B3AEF2B4E63D}" type="pres">
      <dgm:prSet presAssocID="{028F12E0-55F1-486E-96EC-46BDA5D6B8DC}" presName="Parent" presStyleLbl="alignNode1" presStyleIdx="2" presStyleCnt="3">
        <dgm:presLayoutVars>
          <dgm:chMax val="3"/>
          <dgm:chPref val="3"/>
          <dgm:bulletEnabled val="1"/>
        </dgm:presLayoutVars>
      </dgm:prSet>
      <dgm:spPr/>
    </dgm:pt>
    <dgm:pt modelId="{DFD78304-77DA-4AEB-A9DD-CF4CE5D46A50}" type="pres">
      <dgm:prSet presAssocID="{028F12E0-55F1-486E-96EC-46BDA5D6B8DC}" presName="Accent" presStyleLbl="parChTrans1D1" presStyleIdx="2" presStyleCnt="3"/>
      <dgm:spPr/>
    </dgm:pt>
    <dgm:pt modelId="{86B2C595-65AB-4092-BAB1-D897E752AB6A}" type="pres">
      <dgm:prSet presAssocID="{028F12E0-55F1-486E-96EC-46BDA5D6B8DC}" presName="Child" presStyleLbl="revTx" presStyleIdx="5" presStyleCnt="6">
        <dgm:presLayoutVars>
          <dgm:chMax val="0"/>
          <dgm:chPref val="0"/>
          <dgm:bulletEnabled val="1"/>
        </dgm:presLayoutVars>
      </dgm:prSet>
      <dgm:spPr/>
    </dgm:pt>
  </dgm:ptLst>
  <dgm:cxnLst>
    <dgm:cxn modelId="{385D152A-7A7A-4BBA-A17A-5499814546EC}" srcId="{C154BC2C-5EBD-4617-AA97-583D3E971773}" destId="{3635F45C-8C81-421F-9383-20094857DEB6}" srcOrd="1" destOrd="0" parTransId="{FCE54E85-F1CC-4595-B8F7-EC9C11241504}" sibTransId="{024A630B-2021-47D4-9406-CED42D3E5D09}"/>
    <dgm:cxn modelId="{E107AD37-A6B4-4AF5-81A8-A206677E23B0}" srcId="{028F12E0-55F1-486E-96EC-46BDA5D6B8DC}" destId="{C7DAEB16-A7AB-4CB5-B73A-3CB14C4BE3C0}" srcOrd="0" destOrd="0" parTransId="{441AAADB-1B57-4FF7-B9A9-123BF128B389}" sibTransId="{2FBDE43F-7ECD-4707-A554-D32123EB4C8C}"/>
    <dgm:cxn modelId="{353F413C-DB16-4D22-9715-82F466D26ED2}" type="presOf" srcId="{3635F45C-8C81-421F-9383-20094857DEB6}" destId="{6D8A929E-DF7D-492D-89CD-BC08E77D3DA1}" srcOrd="0" destOrd="0" presId="urn:microsoft.com/office/officeart/2011/layout/TabList"/>
    <dgm:cxn modelId="{A244E244-EDC2-4A15-AD31-E57A19F8327D}" type="presOf" srcId="{41468630-48B5-4344-8337-0D5364004104}" destId="{75ECAF7E-E9F7-4DCD-88F4-2EFE437F4163}" srcOrd="0" destOrd="0" presId="urn:microsoft.com/office/officeart/2011/layout/TabList"/>
    <dgm:cxn modelId="{DEFDB36C-58A9-4195-AEEB-2163F072CFAC}" type="presOf" srcId="{C154BC2C-5EBD-4617-AA97-583D3E971773}" destId="{C0C516DB-583A-409A-9B89-7EBD66183B07}" srcOrd="0" destOrd="0" presId="urn:microsoft.com/office/officeart/2011/layout/TabList"/>
    <dgm:cxn modelId="{FF394E4F-4293-402D-938A-8B87A1F5395E}" srcId="{C154BC2C-5EBD-4617-AA97-583D3E971773}" destId="{DBBFA18A-0218-457F-9C0E-7C37312AF878}" srcOrd="0" destOrd="0" parTransId="{8E43C7C5-5E32-4DBB-B92A-F5BC57F87B38}" sibTransId="{6543A4BB-917A-41A6-8F8F-A8C797AC9376}"/>
    <dgm:cxn modelId="{3C0E0773-6B36-4C91-AE4E-53E022BEB145}" type="presOf" srcId="{A802829E-222C-445B-8A47-75645C3CE270}" destId="{C57265B9-46E6-4CBF-9A51-124FCE7CF9AE}" srcOrd="0" destOrd="0" presId="urn:microsoft.com/office/officeart/2011/layout/TabList"/>
    <dgm:cxn modelId="{91A04E80-FCFA-44FD-A1CE-3B8D106FC020}" srcId="{5B868CA2-A92B-4988-8450-59A08968A870}" destId="{A802829E-222C-445B-8A47-75645C3CE270}" srcOrd="0" destOrd="0" parTransId="{4DA8D795-2315-4F84-B008-5920C0B53422}" sibTransId="{A34648AD-2495-4642-B2A8-09ABC8E4D763}"/>
    <dgm:cxn modelId="{6E02C0A2-B672-4A4D-8D02-6A61566432E9}" srcId="{A802829E-222C-445B-8A47-75645C3CE270}" destId="{0DB0B1B2-AC6E-44D1-85F5-E86EAD60516E}" srcOrd="0" destOrd="0" parTransId="{25575C8A-23A4-4819-BB7B-DE3FA34FB33C}" sibTransId="{EC84AA30-3521-45F8-A61D-0058616AF330}"/>
    <dgm:cxn modelId="{DF4348AF-E04B-4DAA-B6AF-A72C1970B070}" type="presOf" srcId="{028F12E0-55F1-486E-96EC-46BDA5D6B8DC}" destId="{2FED311D-80E6-466B-85D5-B3AEF2B4E63D}" srcOrd="0" destOrd="0" presId="urn:microsoft.com/office/officeart/2011/layout/TabList"/>
    <dgm:cxn modelId="{86FA3ABB-6449-4481-B015-338761D71174}" type="presOf" srcId="{DBBFA18A-0218-457F-9C0E-7C37312AF878}" destId="{9A06D2B9-D3CF-4A81-8546-30A2C5BF7DD8}" srcOrd="0" destOrd="0" presId="urn:microsoft.com/office/officeart/2011/layout/TabList"/>
    <dgm:cxn modelId="{7DD67ABF-938F-480E-B779-12E1A28D2FE7}" type="presOf" srcId="{C7DAEB16-A7AB-4CB5-B73A-3CB14C4BE3C0}" destId="{7D8AE1F3-7BE5-4411-BDA5-64EB21411C35}" srcOrd="0" destOrd="0" presId="urn:microsoft.com/office/officeart/2011/layout/TabList"/>
    <dgm:cxn modelId="{26907DC4-4DB5-432A-A6B6-85DC34136305}" type="presOf" srcId="{BE1D13C8-9CEA-471A-B284-D4EBE55FBFF5}" destId="{86B2C595-65AB-4092-BAB1-D897E752AB6A}" srcOrd="0" destOrd="0" presId="urn:microsoft.com/office/officeart/2011/layout/TabList"/>
    <dgm:cxn modelId="{0CED70D1-365B-47F3-88E5-3F66F3104749}" type="presOf" srcId="{0DB0B1B2-AC6E-44D1-85F5-E86EAD60516E}" destId="{FAA32C4F-CFAD-409A-BA87-CDF8D459E82B}" srcOrd="0" destOrd="0" presId="urn:microsoft.com/office/officeart/2011/layout/TabList"/>
    <dgm:cxn modelId="{C0D9CBF8-C764-40FB-9C5B-BE967A65717E}" srcId="{028F12E0-55F1-486E-96EC-46BDA5D6B8DC}" destId="{BE1D13C8-9CEA-471A-B284-D4EBE55FBFF5}" srcOrd="1" destOrd="0" parTransId="{9BAF8106-ACC8-4CF7-A59C-C8CAE7B2CD1E}" sibTransId="{D60FA430-0D75-4552-AD09-69DAC03F18F6}"/>
    <dgm:cxn modelId="{6E4C6EFB-080D-479C-B306-82E1FA21335A}" type="presOf" srcId="{5B868CA2-A92B-4988-8450-59A08968A870}" destId="{46437179-ACC9-48CF-B20F-CDD504CCEEA1}" srcOrd="0" destOrd="0" presId="urn:microsoft.com/office/officeart/2011/layout/TabList"/>
    <dgm:cxn modelId="{6A8E66FC-E43B-4F27-A4BA-DEEB7B5F6B03}" srcId="{5B868CA2-A92B-4988-8450-59A08968A870}" destId="{028F12E0-55F1-486E-96EC-46BDA5D6B8DC}" srcOrd="2" destOrd="0" parTransId="{349C2177-3040-4297-BF19-26E749F440B2}" sibTransId="{ADC7BA81-6B09-4315-AD36-97D47C2841AF}"/>
    <dgm:cxn modelId="{86BC8DFC-EDDC-4072-AE1C-82C3B9B1FF8D}" srcId="{A802829E-222C-445B-8A47-75645C3CE270}" destId="{41468630-48B5-4344-8337-0D5364004104}" srcOrd="1" destOrd="0" parTransId="{EBC095C1-7401-4930-9DB9-83383E0438BF}" sibTransId="{E42E84B4-AE86-4CF5-8C24-3CD3C89A4EF8}"/>
    <dgm:cxn modelId="{AF1B0FFF-1C72-4833-9F00-2C04624211A3}" srcId="{5B868CA2-A92B-4988-8450-59A08968A870}" destId="{C154BC2C-5EBD-4617-AA97-583D3E971773}" srcOrd="1" destOrd="0" parTransId="{8F2E19B7-28AF-487E-9849-06B962C0C190}" sibTransId="{0A398471-09EB-48D7-87A4-326A853E9900}"/>
    <dgm:cxn modelId="{B95285AD-C493-4CED-9182-8DA7FA39AA28}" type="presParOf" srcId="{46437179-ACC9-48CF-B20F-CDD504CCEEA1}" destId="{81D9227E-6D5E-416C-9A59-0EC4F056084B}" srcOrd="0" destOrd="0" presId="urn:microsoft.com/office/officeart/2011/layout/TabList"/>
    <dgm:cxn modelId="{D22AFFB8-35B9-45AA-BDC7-D0F3563619F4}" type="presParOf" srcId="{81D9227E-6D5E-416C-9A59-0EC4F056084B}" destId="{FAA32C4F-CFAD-409A-BA87-CDF8D459E82B}" srcOrd="0" destOrd="0" presId="urn:microsoft.com/office/officeart/2011/layout/TabList"/>
    <dgm:cxn modelId="{6FBFE64D-DA55-4085-861A-AE8D1152AFD3}" type="presParOf" srcId="{81D9227E-6D5E-416C-9A59-0EC4F056084B}" destId="{C57265B9-46E6-4CBF-9A51-124FCE7CF9AE}" srcOrd="1" destOrd="0" presId="urn:microsoft.com/office/officeart/2011/layout/TabList"/>
    <dgm:cxn modelId="{730296B8-2C0B-4B0A-991F-5B45DE77C6AB}" type="presParOf" srcId="{81D9227E-6D5E-416C-9A59-0EC4F056084B}" destId="{570010B5-1B93-4474-A793-DFD911173B9D}" srcOrd="2" destOrd="0" presId="urn:microsoft.com/office/officeart/2011/layout/TabList"/>
    <dgm:cxn modelId="{143A615F-0E8F-4F14-8C9E-D81674A77692}" type="presParOf" srcId="{46437179-ACC9-48CF-B20F-CDD504CCEEA1}" destId="{75ECAF7E-E9F7-4DCD-88F4-2EFE437F4163}" srcOrd="1" destOrd="0" presId="urn:microsoft.com/office/officeart/2011/layout/TabList"/>
    <dgm:cxn modelId="{DC6581DE-3F9C-4AC8-97DC-02D6A4C3DE20}" type="presParOf" srcId="{46437179-ACC9-48CF-B20F-CDD504CCEEA1}" destId="{5D1CE895-7082-4CB6-8842-6CEEA41FDECA}" srcOrd="2" destOrd="0" presId="urn:microsoft.com/office/officeart/2011/layout/TabList"/>
    <dgm:cxn modelId="{ACF17E40-0B0D-4EC7-A8FE-6618DDFC8B7A}" type="presParOf" srcId="{46437179-ACC9-48CF-B20F-CDD504CCEEA1}" destId="{F4FF58A6-0E73-4404-935C-2EC4802C7682}" srcOrd="3" destOrd="0" presId="urn:microsoft.com/office/officeart/2011/layout/TabList"/>
    <dgm:cxn modelId="{3F554A93-1246-4E41-897A-CA913D6651D5}" type="presParOf" srcId="{F4FF58A6-0E73-4404-935C-2EC4802C7682}" destId="{9A06D2B9-D3CF-4A81-8546-30A2C5BF7DD8}" srcOrd="0" destOrd="0" presId="urn:microsoft.com/office/officeart/2011/layout/TabList"/>
    <dgm:cxn modelId="{35D3624F-9793-442B-8DB2-03E287F28D97}" type="presParOf" srcId="{F4FF58A6-0E73-4404-935C-2EC4802C7682}" destId="{C0C516DB-583A-409A-9B89-7EBD66183B07}" srcOrd="1" destOrd="0" presId="urn:microsoft.com/office/officeart/2011/layout/TabList"/>
    <dgm:cxn modelId="{E534BA84-8B9D-458A-B600-4B06EC8677CD}" type="presParOf" srcId="{F4FF58A6-0E73-4404-935C-2EC4802C7682}" destId="{2E4A9666-AA50-4272-A39C-91B8D67CB194}" srcOrd="2" destOrd="0" presId="urn:microsoft.com/office/officeart/2011/layout/TabList"/>
    <dgm:cxn modelId="{1B6FFCF9-8A71-457D-BA9A-A81D260001EA}" type="presParOf" srcId="{46437179-ACC9-48CF-B20F-CDD504CCEEA1}" destId="{6D8A929E-DF7D-492D-89CD-BC08E77D3DA1}" srcOrd="4" destOrd="0" presId="urn:microsoft.com/office/officeart/2011/layout/TabList"/>
    <dgm:cxn modelId="{AD20ABF8-823F-4E68-B5F8-7E2F9E7C3084}" type="presParOf" srcId="{46437179-ACC9-48CF-B20F-CDD504CCEEA1}" destId="{043152A5-20EB-4027-8665-54DD13C1B119}" srcOrd="5" destOrd="0" presId="urn:microsoft.com/office/officeart/2011/layout/TabList"/>
    <dgm:cxn modelId="{E3B9D874-310C-42D4-A3CD-B3D708FBD0FA}" type="presParOf" srcId="{46437179-ACC9-48CF-B20F-CDD504CCEEA1}" destId="{C21AF994-3116-4F34-BA57-CEFDC0F2962D}" srcOrd="6" destOrd="0" presId="urn:microsoft.com/office/officeart/2011/layout/TabList"/>
    <dgm:cxn modelId="{1B075C5F-CBB9-4C37-9912-C35FE03C54E9}" type="presParOf" srcId="{C21AF994-3116-4F34-BA57-CEFDC0F2962D}" destId="{7D8AE1F3-7BE5-4411-BDA5-64EB21411C35}" srcOrd="0" destOrd="0" presId="urn:microsoft.com/office/officeart/2011/layout/TabList"/>
    <dgm:cxn modelId="{AD5046D4-2AA8-4F0D-B3C3-C9889A5C3029}" type="presParOf" srcId="{C21AF994-3116-4F34-BA57-CEFDC0F2962D}" destId="{2FED311D-80E6-466B-85D5-B3AEF2B4E63D}" srcOrd="1" destOrd="0" presId="urn:microsoft.com/office/officeart/2011/layout/TabList"/>
    <dgm:cxn modelId="{DC64757D-B5AA-468E-9F4F-1025AFDCA5DB}" type="presParOf" srcId="{C21AF994-3116-4F34-BA57-CEFDC0F2962D}" destId="{DFD78304-77DA-4AEB-A9DD-CF4CE5D46A50}" srcOrd="2" destOrd="0" presId="urn:microsoft.com/office/officeart/2011/layout/TabList"/>
    <dgm:cxn modelId="{4820ABF5-6129-419C-AB9C-D4C922FD0EF5}" type="presParOf" srcId="{46437179-ACC9-48CF-B20F-CDD504CCEEA1}" destId="{86B2C595-65AB-4092-BAB1-D897E752AB6A}"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868CA2-A92B-4988-8450-59A08968A870}"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ZA"/>
        </a:p>
      </dgm:t>
    </dgm:pt>
    <dgm:pt modelId="{A802829E-222C-445B-8A47-75645C3CE270}">
      <dgm:prSet phldrT="[Text]"/>
      <dgm:spPr/>
      <dgm:t>
        <a:bodyPr/>
        <a:lstStyle/>
        <a:p>
          <a:r>
            <a:rPr lang="en-ZA" dirty="0"/>
            <a:t>4.</a:t>
          </a:r>
        </a:p>
      </dgm:t>
    </dgm:pt>
    <dgm:pt modelId="{4DA8D795-2315-4F84-B008-5920C0B53422}" type="parTrans" cxnId="{91A04E80-FCFA-44FD-A1CE-3B8D106FC020}">
      <dgm:prSet/>
      <dgm:spPr/>
      <dgm:t>
        <a:bodyPr/>
        <a:lstStyle/>
        <a:p>
          <a:endParaRPr lang="en-ZA"/>
        </a:p>
      </dgm:t>
    </dgm:pt>
    <dgm:pt modelId="{A34648AD-2495-4642-B2A8-09ABC8E4D763}" type="sibTrans" cxnId="{91A04E80-FCFA-44FD-A1CE-3B8D106FC020}">
      <dgm:prSet/>
      <dgm:spPr/>
      <dgm:t>
        <a:bodyPr/>
        <a:lstStyle/>
        <a:p>
          <a:endParaRPr lang="en-ZA"/>
        </a:p>
      </dgm:t>
    </dgm:pt>
    <dgm:pt modelId="{0DB0B1B2-AC6E-44D1-85F5-E86EAD60516E}">
      <dgm:prSet phldrT="[Text]"/>
      <dgm:spPr/>
      <dgm:t>
        <a:bodyPr/>
        <a:lstStyle/>
        <a:p>
          <a:r>
            <a:rPr kumimoji="0" lang="en-ZA" cap="none" spc="0" dirty="0">
              <a:solidFill>
                <a:schemeClr val="tx1"/>
              </a:solidFill>
            </a:rPr>
            <a:t>Sample code invalid</a:t>
          </a:r>
          <a:endParaRPr lang="en-ZA" dirty="0"/>
        </a:p>
      </dgm:t>
    </dgm:pt>
    <dgm:pt modelId="{25575C8A-23A4-4819-BB7B-DE3FA34FB33C}" type="parTrans" cxnId="{6E02C0A2-B672-4A4D-8D02-6A61566432E9}">
      <dgm:prSet/>
      <dgm:spPr/>
      <dgm:t>
        <a:bodyPr/>
        <a:lstStyle/>
        <a:p>
          <a:endParaRPr lang="en-ZA"/>
        </a:p>
      </dgm:t>
    </dgm:pt>
    <dgm:pt modelId="{EC84AA30-3521-45F8-A61D-0058616AF330}" type="sibTrans" cxnId="{6E02C0A2-B672-4A4D-8D02-6A61566432E9}">
      <dgm:prSet/>
      <dgm:spPr/>
      <dgm:t>
        <a:bodyPr/>
        <a:lstStyle/>
        <a:p>
          <a:endParaRPr lang="en-ZA"/>
        </a:p>
      </dgm:t>
    </dgm:pt>
    <dgm:pt modelId="{41468630-48B5-4344-8337-0D5364004104}">
      <dgm:prSet phldrT="[Text]"/>
      <dgm:spPr/>
      <dgm:t>
        <a:bodyPr/>
        <a:lstStyle/>
        <a:p>
          <a:pPr>
            <a:buClrTx/>
            <a:buSzTx/>
            <a:buFontTx/>
            <a:buNone/>
          </a:pPr>
          <a:r>
            <a:rPr kumimoji="0" lang="en-ZA" cap="none" spc="0" dirty="0">
              <a:solidFill>
                <a:schemeClr val="tx1"/>
              </a:solidFill>
              <a:sym typeface="Wingdings" panose="05000000000000000000" pitchFamily="2" charset="2"/>
            </a:rPr>
            <a:t></a:t>
          </a:r>
          <a:r>
            <a:rPr kumimoji="0" lang="en-ZA" cap="none" spc="0" dirty="0">
              <a:solidFill>
                <a:schemeClr val="tx1"/>
              </a:solidFill>
            </a:rPr>
            <a:t> </a:t>
          </a:r>
          <a:r>
            <a:rPr kumimoji="0" lang="en-ZA" b="1" cap="none" spc="0" dirty="0">
              <a:solidFill>
                <a:schemeClr val="tx1"/>
              </a:solidFill>
              <a:latin typeface="+mn-lt"/>
              <a:ea typeface="+mn-ea"/>
              <a:cs typeface="+mn-cs"/>
            </a:rPr>
            <a:t>Numerical</a:t>
          </a:r>
          <a:r>
            <a:rPr kumimoji="0" lang="en-ZA" cap="none" spc="0" dirty="0">
              <a:solidFill>
                <a:schemeClr val="tx1"/>
              </a:solidFill>
              <a:latin typeface="+mn-lt"/>
              <a:ea typeface="+mn-ea"/>
              <a:cs typeface="+mn-cs"/>
            </a:rPr>
            <a:t> Sample Code</a:t>
          </a:r>
          <a:endParaRPr lang="en-ZA" dirty="0"/>
        </a:p>
      </dgm:t>
    </dgm:pt>
    <dgm:pt modelId="{EBC095C1-7401-4930-9DB9-83383E0438BF}" type="parTrans" cxnId="{86BC8DFC-EDDC-4072-AE1C-82C3B9B1FF8D}">
      <dgm:prSet/>
      <dgm:spPr/>
      <dgm:t>
        <a:bodyPr/>
        <a:lstStyle/>
        <a:p>
          <a:endParaRPr lang="en-ZA"/>
        </a:p>
      </dgm:t>
    </dgm:pt>
    <dgm:pt modelId="{E42E84B4-AE86-4CF5-8C24-3CD3C89A4EF8}" type="sibTrans" cxnId="{86BC8DFC-EDDC-4072-AE1C-82C3B9B1FF8D}">
      <dgm:prSet/>
      <dgm:spPr/>
      <dgm:t>
        <a:bodyPr/>
        <a:lstStyle/>
        <a:p>
          <a:endParaRPr lang="en-ZA"/>
        </a:p>
      </dgm:t>
    </dgm:pt>
    <dgm:pt modelId="{C154BC2C-5EBD-4617-AA97-583D3E971773}">
      <dgm:prSet phldrT="[Text]"/>
      <dgm:spPr/>
      <dgm:t>
        <a:bodyPr/>
        <a:lstStyle/>
        <a:p>
          <a:r>
            <a:rPr lang="en-ZA" dirty="0"/>
            <a:t>5.</a:t>
          </a:r>
        </a:p>
      </dgm:t>
    </dgm:pt>
    <dgm:pt modelId="{8F2E19B7-28AF-487E-9849-06B962C0C190}" type="parTrans" cxnId="{AF1B0FFF-1C72-4833-9F00-2C04624211A3}">
      <dgm:prSet/>
      <dgm:spPr/>
      <dgm:t>
        <a:bodyPr/>
        <a:lstStyle/>
        <a:p>
          <a:endParaRPr lang="en-ZA"/>
        </a:p>
      </dgm:t>
    </dgm:pt>
    <dgm:pt modelId="{0A398471-09EB-48D7-87A4-326A853E9900}" type="sibTrans" cxnId="{AF1B0FFF-1C72-4833-9F00-2C04624211A3}">
      <dgm:prSet/>
      <dgm:spPr/>
      <dgm:t>
        <a:bodyPr/>
        <a:lstStyle/>
        <a:p>
          <a:endParaRPr lang="en-ZA"/>
        </a:p>
      </dgm:t>
    </dgm:pt>
    <dgm:pt modelId="{DBBFA18A-0218-457F-9C0E-7C37312AF878}">
      <dgm:prSet phldrT="[Text]"/>
      <dgm:spPr/>
      <dgm:t>
        <a:bodyPr/>
        <a:lstStyle/>
        <a:p>
          <a:pPr>
            <a:buClrTx/>
            <a:buSzTx/>
            <a:buFontTx/>
            <a:buNone/>
          </a:pPr>
          <a:r>
            <a:rPr kumimoji="0" lang="en-ZA" cap="none" spc="0" dirty="0">
              <a:solidFill>
                <a:schemeClr val="tx1"/>
              </a:solidFill>
              <a:latin typeface="+mn-lt"/>
              <a:ea typeface="+mn-ea"/>
              <a:cs typeface="+mn-cs"/>
            </a:rPr>
            <a:t>Multiple samples with the same codes </a:t>
          </a:r>
          <a:endParaRPr lang="en-ZA" dirty="0"/>
        </a:p>
      </dgm:t>
    </dgm:pt>
    <dgm:pt modelId="{8E43C7C5-5E32-4DBB-B92A-F5BC57F87B38}" type="parTrans" cxnId="{FF394E4F-4293-402D-938A-8B87A1F5395E}">
      <dgm:prSet/>
      <dgm:spPr/>
      <dgm:t>
        <a:bodyPr/>
        <a:lstStyle/>
        <a:p>
          <a:endParaRPr lang="en-ZA"/>
        </a:p>
      </dgm:t>
    </dgm:pt>
    <dgm:pt modelId="{6543A4BB-917A-41A6-8F8F-A8C797AC9376}" type="sibTrans" cxnId="{FF394E4F-4293-402D-938A-8B87A1F5395E}">
      <dgm:prSet/>
      <dgm:spPr/>
      <dgm:t>
        <a:bodyPr/>
        <a:lstStyle/>
        <a:p>
          <a:endParaRPr lang="en-ZA"/>
        </a:p>
      </dgm:t>
    </dgm:pt>
    <dgm:pt modelId="{3635F45C-8C81-421F-9383-20094857DEB6}">
      <dgm:prSet phldrT="[Text]"/>
      <dgm:spPr/>
      <dgm:t>
        <a:bodyPr/>
        <a:lstStyle/>
        <a:p>
          <a:pPr>
            <a:buClrTx/>
            <a:buSzTx/>
            <a:buFontTx/>
            <a:buNone/>
          </a:pPr>
          <a:r>
            <a:rPr kumimoji="0" lang="en-ZA" cap="none" spc="0" dirty="0">
              <a:solidFill>
                <a:schemeClr val="tx1"/>
              </a:solidFill>
              <a:sym typeface="Wingdings" panose="05000000000000000000" pitchFamily="2" charset="2"/>
            </a:rPr>
            <a:t></a:t>
          </a:r>
          <a:r>
            <a:rPr kumimoji="0" lang="en-ZA" cap="none" spc="0" dirty="0">
              <a:solidFill>
                <a:schemeClr val="tx1"/>
              </a:solidFill>
              <a:latin typeface="+mn-lt"/>
              <a:ea typeface="+mn-ea"/>
              <a:cs typeface="+mn-cs"/>
            </a:rPr>
            <a:t> Verify sample codes with fellow EHPs</a:t>
          </a:r>
          <a:endParaRPr lang="en-ZA" dirty="0"/>
        </a:p>
      </dgm:t>
    </dgm:pt>
    <dgm:pt modelId="{FCE54E85-F1CC-4595-B8F7-EC9C11241504}" type="parTrans" cxnId="{385D152A-7A7A-4BBA-A17A-5499814546EC}">
      <dgm:prSet/>
      <dgm:spPr/>
      <dgm:t>
        <a:bodyPr/>
        <a:lstStyle/>
        <a:p>
          <a:endParaRPr lang="en-ZA"/>
        </a:p>
      </dgm:t>
    </dgm:pt>
    <dgm:pt modelId="{024A630B-2021-47D4-9406-CED42D3E5D09}" type="sibTrans" cxnId="{385D152A-7A7A-4BBA-A17A-5499814546EC}">
      <dgm:prSet/>
      <dgm:spPr/>
      <dgm:t>
        <a:bodyPr/>
        <a:lstStyle/>
        <a:p>
          <a:endParaRPr lang="en-ZA"/>
        </a:p>
      </dgm:t>
    </dgm:pt>
    <dgm:pt modelId="{028F12E0-55F1-486E-96EC-46BDA5D6B8DC}">
      <dgm:prSet phldrT="[Text]"/>
      <dgm:spPr/>
      <dgm:t>
        <a:bodyPr/>
        <a:lstStyle/>
        <a:p>
          <a:r>
            <a:rPr lang="en-ZA" dirty="0"/>
            <a:t>6.</a:t>
          </a:r>
        </a:p>
      </dgm:t>
    </dgm:pt>
    <dgm:pt modelId="{349C2177-3040-4297-BF19-26E749F440B2}" type="parTrans" cxnId="{6A8E66FC-E43B-4F27-A4BA-DEEB7B5F6B03}">
      <dgm:prSet/>
      <dgm:spPr/>
      <dgm:t>
        <a:bodyPr/>
        <a:lstStyle/>
        <a:p>
          <a:endParaRPr lang="en-ZA"/>
        </a:p>
      </dgm:t>
    </dgm:pt>
    <dgm:pt modelId="{ADC7BA81-6B09-4315-AD36-97D47C2841AF}" type="sibTrans" cxnId="{6A8E66FC-E43B-4F27-A4BA-DEEB7B5F6B03}">
      <dgm:prSet/>
      <dgm:spPr/>
      <dgm:t>
        <a:bodyPr/>
        <a:lstStyle/>
        <a:p>
          <a:endParaRPr lang="en-ZA"/>
        </a:p>
      </dgm:t>
    </dgm:pt>
    <dgm:pt modelId="{C7DAEB16-A7AB-4CB5-B73A-3CB14C4BE3C0}">
      <dgm:prSet phldrT="[Text]"/>
      <dgm:spPr/>
      <dgm:t>
        <a:bodyPr/>
        <a:lstStyle/>
        <a:p>
          <a:pPr>
            <a:buClrTx/>
            <a:buSzTx/>
            <a:buFontTx/>
            <a:buNone/>
          </a:pPr>
          <a:r>
            <a:rPr kumimoji="0" lang="en-ZA" cap="none" spc="0" dirty="0">
              <a:solidFill>
                <a:schemeClr val="tx1"/>
              </a:solidFill>
              <a:latin typeface="+mn-lt"/>
              <a:ea typeface="+mn-ea"/>
              <a:cs typeface="+mn-cs"/>
            </a:rPr>
            <a:t>Sample type not indicated </a:t>
          </a:r>
          <a:endParaRPr lang="en-ZA" dirty="0"/>
        </a:p>
      </dgm:t>
    </dgm:pt>
    <dgm:pt modelId="{441AAADB-1B57-4FF7-B9A9-123BF128B389}" type="parTrans" cxnId="{E107AD37-A6B4-4AF5-81A8-A206677E23B0}">
      <dgm:prSet/>
      <dgm:spPr/>
      <dgm:t>
        <a:bodyPr/>
        <a:lstStyle/>
        <a:p>
          <a:endParaRPr lang="en-ZA"/>
        </a:p>
      </dgm:t>
    </dgm:pt>
    <dgm:pt modelId="{2FBDE43F-7ECD-4707-A554-D32123EB4C8C}" type="sibTrans" cxnId="{E107AD37-A6B4-4AF5-81A8-A206677E23B0}">
      <dgm:prSet/>
      <dgm:spPr/>
      <dgm:t>
        <a:bodyPr/>
        <a:lstStyle/>
        <a:p>
          <a:endParaRPr lang="en-ZA"/>
        </a:p>
      </dgm:t>
    </dgm:pt>
    <dgm:pt modelId="{BE1D13C8-9CEA-471A-B284-D4EBE55FBFF5}">
      <dgm:prSet phldrT="[Text]"/>
      <dgm:spPr/>
      <dgm:t>
        <a:bodyPr/>
        <a:lstStyle/>
        <a:p>
          <a:pPr>
            <a:buFontTx/>
            <a:buNone/>
          </a:pPr>
          <a:r>
            <a:rPr lang="en-ZA" cap="none" spc="0" dirty="0">
              <a:solidFill>
                <a:schemeClr val="tx1"/>
              </a:solidFill>
              <a:sym typeface="Wingdings" panose="05000000000000000000" pitchFamily="2" charset="2"/>
            </a:rPr>
            <a:t> </a:t>
          </a:r>
          <a:r>
            <a:rPr kumimoji="0" lang="en-ZA" cap="none" spc="0" dirty="0">
              <a:solidFill>
                <a:schemeClr val="tx1"/>
              </a:solidFill>
              <a:latin typeface="+mn-lt"/>
              <a:ea typeface="+mn-ea"/>
              <a:cs typeface="+mn-cs"/>
            </a:rPr>
            <a:t>Fill in on form ASAP / Ask shop for details / write it out</a:t>
          </a:r>
          <a:endParaRPr lang="en-ZA" dirty="0"/>
        </a:p>
      </dgm:t>
    </dgm:pt>
    <dgm:pt modelId="{9BAF8106-ACC8-4CF7-A59C-C8CAE7B2CD1E}" type="parTrans" cxnId="{C0D9CBF8-C764-40FB-9C5B-BE967A65717E}">
      <dgm:prSet/>
      <dgm:spPr/>
      <dgm:t>
        <a:bodyPr/>
        <a:lstStyle/>
        <a:p>
          <a:endParaRPr lang="en-ZA"/>
        </a:p>
      </dgm:t>
    </dgm:pt>
    <dgm:pt modelId="{D60FA430-0D75-4552-AD09-69DAC03F18F6}" type="sibTrans" cxnId="{C0D9CBF8-C764-40FB-9C5B-BE967A65717E}">
      <dgm:prSet/>
      <dgm:spPr/>
      <dgm:t>
        <a:bodyPr/>
        <a:lstStyle/>
        <a:p>
          <a:endParaRPr lang="en-ZA"/>
        </a:p>
      </dgm:t>
    </dgm:pt>
    <dgm:pt modelId="{C27B0F92-1F33-4E32-9EA7-0B56F314B0D5}">
      <dgm:prSet phldrT="[Text]"/>
      <dgm:spPr/>
      <dgm:t>
        <a:bodyPr/>
        <a:lstStyle/>
        <a:p>
          <a:pPr>
            <a:buClrTx/>
            <a:buSzTx/>
            <a:buFontTx/>
            <a:buNone/>
          </a:pPr>
          <a:r>
            <a:rPr lang="en-ZA" dirty="0"/>
            <a:t>Unique to each sample</a:t>
          </a:r>
        </a:p>
      </dgm:t>
    </dgm:pt>
    <dgm:pt modelId="{12172D13-7C16-486D-9EC8-6043DE8F4AB8}" type="parTrans" cxnId="{EAD91EAE-6FE0-4CED-9080-A92C86F1CC23}">
      <dgm:prSet/>
      <dgm:spPr/>
    </dgm:pt>
    <dgm:pt modelId="{FAD5CCC2-8F94-46CE-B62E-746FFFEC4F21}" type="sibTrans" cxnId="{EAD91EAE-6FE0-4CED-9080-A92C86F1CC23}">
      <dgm:prSet/>
      <dgm:spPr/>
    </dgm:pt>
    <dgm:pt modelId="{46437179-ACC9-48CF-B20F-CDD504CCEEA1}" type="pres">
      <dgm:prSet presAssocID="{5B868CA2-A92B-4988-8450-59A08968A870}" presName="Name0" presStyleCnt="0">
        <dgm:presLayoutVars>
          <dgm:chMax/>
          <dgm:chPref val="3"/>
          <dgm:dir/>
          <dgm:animOne val="branch"/>
          <dgm:animLvl val="lvl"/>
        </dgm:presLayoutVars>
      </dgm:prSet>
      <dgm:spPr/>
    </dgm:pt>
    <dgm:pt modelId="{81D9227E-6D5E-416C-9A59-0EC4F056084B}" type="pres">
      <dgm:prSet presAssocID="{A802829E-222C-445B-8A47-75645C3CE270}" presName="composite" presStyleCnt="0"/>
      <dgm:spPr/>
    </dgm:pt>
    <dgm:pt modelId="{FAA32C4F-CFAD-409A-BA87-CDF8D459E82B}" type="pres">
      <dgm:prSet presAssocID="{A802829E-222C-445B-8A47-75645C3CE270}" presName="FirstChild" presStyleLbl="revTx" presStyleIdx="0" presStyleCnt="6">
        <dgm:presLayoutVars>
          <dgm:chMax val="0"/>
          <dgm:chPref val="0"/>
          <dgm:bulletEnabled val="1"/>
        </dgm:presLayoutVars>
      </dgm:prSet>
      <dgm:spPr/>
    </dgm:pt>
    <dgm:pt modelId="{C57265B9-46E6-4CBF-9A51-124FCE7CF9AE}" type="pres">
      <dgm:prSet presAssocID="{A802829E-222C-445B-8A47-75645C3CE270}" presName="Parent" presStyleLbl="alignNode1" presStyleIdx="0" presStyleCnt="3">
        <dgm:presLayoutVars>
          <dgm:chMax val="3"/>
          <dgm:chPref val="3"/>
          <dgm:bulletEnabled val="1"/>
        </dgm:presLayoutVars>
      </dgm:prSet>
      <dgm:spPr/>
    </dgm:pt>
    <dgm:pt modelId="{570010B5-1B93-4474-A793-DFD911173B9D}" type="pres">
      <dgm:prSet presAssocID="{A802829E-222C-445B-8A47-75645C3CE270}" presName="Accent" presStyleLbl="parChTrans1D1" presStyleIdx="0" presStyleCnt="3"/>
      <dgm:spPr/>
    </dgm:pt>
    <dgm:pt modelId="{75ECAF7E-E9F7-4DCD-88F4-2EFE437F4163}" type="pres">
      <dgm:prSet presAssocID="{A802829E-222C-445B-8A47-75645C3CE270}" presName="Child" presStyleLbl="revTx" presStyleIdx="1" presStyleCnt="6">
        <dgm:presLayoutVars>
          <dgm:chMax val="0"/>
          <dgm:chPref val="0"/>
          <dgm:bulletEnabled val="1"/>
        </dgm:presLayoutVars>
      </dgm:prSet>
      <dgm:spPr/>
    </dgm:pt>
    <dgm:pt modelId="{5D1CE895-7082-4CB6-8842-6CEEA41FDECA}" type="pres">
      <dgm:prSet presAssocID="{A34648AD-2495-4642-B2A8-09ABC8E4D763}" presName="sibTrans" presStyleCnt="0"/>
      <dgm:spPr/>
    </dgm:pt>
    <dgm:pt modelId="{F4FF58A6-0E73-4404-935C-2EC4802C7682}" type="pres">
      <dgm:prSet presAssocID="{C154BC2C-5EBD-4617-AA97-583D3E971773}" presName="composite" presStyleCnt="0"/>
      <dgm:spPr/>
    </dgm:pt>
    <dgm:pt modelId="{9A06D2B9-D3CF-4A81-8546-30A2C5BF7DD8}" type="pres">
      <dgm:prSet presAssocID="{C154BC2C-5EBD-4617-AA97-583D3E971773}" presName="FirstChild" presStyleLbl="revTx" presStyleIdx="2" presStyleCnt="6">
        <dgm:presLayoutVars>
          <dgm:chMax val="0"/>
          <dgm:chPref val="0"/>
          <dgm:bulletEnabled val="1"/>
        </dgm:presLayoutVars>
      </dgm:prSet>
      <dgm:spPr/>
    </dgm:pt>
    <dgm:pt modelId="{C0C516DB-583A-409A-9B89-7EBD66183B07}" type="pres">
      <dgm:prSet presAssocID="{C154BC2C-5EBD-4617-AA97-583D3E971773}" presName="Parent" presStyleLbl="alignNode1" presStyleIdx="1" presStyleCnt="3">
        <dgm:presLayoutVars>
          <dgm:chMax val="3"/>
          <dgm:chPref val="3"/>
          <dgm:bulletEnabled val="1"/>
        </dgm:presLayoutVars>
      </dgm:prSet>
      <dgm:spPr/>
    </dgm:pt>
    <dgm:pt modelId="{2E4A9666-AA50-4272-A39C-91B8D67CB194}" type="pres">
      <dgm:prSet presAssocID="{C154BC2C-5EBD-4617-AA97-583D3E971773}" presName="Accent" presStyleLbl="parChTrans1D1" presStyleIdx="1" presStyleCnt="3"/>
      <dgm:spPr/>
    </dgm:pt>
    <dgm:pt modelId="{6D8A929E-DF7D-492D-89CD-BC08E77D3DA1}" type="pres">
      <dgm:prSet presAssocID="{C154BC2C-5EBD-4617-AA97-583D3E971773}" presName="Child" presStyleLbl="revTx" presStyleIdx="3" presStyleCnt="6">
        <dgm:presLayoutVars>
          <dgm:chMax val="0"/>
          <dgm:chPref val="0"/>
          <dgm:bulletEnabled val="1"/>
        </dgm:presLayoutVars>
      </dgm:prSet>
      <dgm:spPr/>
    </dgm:pt>
    <dgm:pt modelId="{043152A5-20EB-4027-8665-54DD13C1B119}" type="pres">
      <dgm:prSet presAssocID="{0A398471-09EB-48D7-87A4-326A853E9900}" presName="sibTrans" presStyleCnt="0"/>
      <dgm:spPr/>
    </dgm:pt>
    <dgm:pt modelId="{C21AF994-3116-4F34-BA57-CEFDC0F2962D}" type="pres">
      <dgm:prSet presAssocID="{028F12E0-55F1-486E-96EC-46BDA5D6B8DC}" presName="composite" presStyleCnt="0"/>
      <dgm:spPr/>
    </dgm:pt>
    <dgm:pt modelId="{7D8AE1F3-7BE5-4411-BDA5-64EB21411C35}" type="pres">
      <dgm:prSet presAssocID="{028F12E0-55F1-486E-96EC-46BDA5D6B8DC}" presName="FirstChild" presStyleLbl="revTx" presStyleIdx="4" presStyleCnt="6">
        <dgm:presLayoutVars>
          <dgm:chMax val="0"/>
          <dgm:chPref val="0"/>
          <dgm:bulletEnabled val="1"/>
        </dgm:presLayoutVars>
      </dgm:prSet>
      <dgm:spPr/>
    </dgm:pt>
    <dgm:pt modelId="{2FED311D-80E6-466B-85D5-B3AEF2B4E63D}" type="pres">
      <dgm:prSet presAssocID="{028F12E0-55F1-486E-96EC-46BDA5D6B8DC}" presName="Parent" presStyleLbl="alignNode1" presStyleIdx="2" presStyleCnt="3">
        <dgm:presLayoutVars>
          <dgm:chMax val="3"/>
          <dgm:chPref val="3"/>
          <dgm:bulletEnabled val="1"/>
        </dgm:presLayoutVars>
      </dgm:prSet>
      <dgm:spPr/>
    </dgm:pt>
    <dgm:pt modelId="{DFD78304-77DA-4AEB-A9DD-CF4CE5D46A50}" type="pres">
      <dgm:prSet presAssocID="{028F12E0-55F1-486E-96EC-46BDA5D6B8DC}" presName="Accent" presStyleLbl="parChTrans1D1" presStyleIdx="2" presStyleCnt="3"/>
      <dgm:spPr/>
    </dgm:pt>
    <dgm:pt modelId="{86B2C595-65AB-4092-BAB1-D897E752AB6A}" type="pres">
      <dgm:prSet presAssocID="{028F12E0-55F1-486E-96EC-46BDA5D6B8DC}" presName="Child" presStyleLbl="revTx" presStyleIdx="5" presStyleCnt="6">
        <dgm:presLayoutVars>
          <dgm:chMax val="0"/>
          <dgm:chPref val="0"/>
          <dgm:bulletEnabled val="1"/>
        </dgm:presLayoutVars>
      </dgm:prSet>
      <dgm:spPr/>
    </dgm:pt>
  </dgm:ptLst>
  <dgm:cxnLst>
    <dgm:cxn modelId="{385D152A-7A7A-4BBA-A17A-5499814546EC}" srcId="{C154BC2C-5EBD-4617-AA97-583D3E971773}" destId="{3635F45C-8C81-421F-9383-20094857DEB6}" srcOrd="1" destOrd="0" parTransId="{FCE54E85-F1CC-4595-B8F7-EC9C11241504}" sibTransId="{024A630B-2021-47D4-9406-CED42D3E5D09}"/>
    <dgm:cxn modelId="{E107AD37-A6B4-4AF5-81A8-A206677E23B0}" srcId="{028F12E0-55F1-486E-96EC-46BDA5D6B8DC}" destId="{C7DAEB16-A7AB-4CB5-B73A-3CB14C4BE3C0}" srcOrd="0" destOrd="0" parTransId="{441AAADB-1B57-4FF7-B9A9-123BF128B389}" sibTransId="{2FBDE43F-7ECD-4707-A554-D32123EB4C8C}"/>
    <dgm:cxn modelId="{353F413C-DB16-4D22-9715-82F466D26ED2}" type="presOf" srcId="{3635F45C-8C81-421F-9383-20094857DEB6}" destId="{6D8A929E-DF7D-492D-89CD-BC08E77D3DA1}" srcOrd="0" destOrd="0" presId="urn:microsoft.com/office/officeart/2011/layout/TabList"/>
    <dgm:cxn modelId="{A244E244-EDC2-4A15-AD31-E57A19F8327D}" type="presOf" srcId="{41468630-48B5-4344-8337-0D5364004104}" destId="{75ECAF7E-E9F7-4DCD-88F4-2EFE437F4163}" srcOrd="0" destOrd="0" presId="urn:microsoft.com/office/officeart/2011/layout/TabList"/>
    <dgm:cxn modelId="{DEFDB36C-58A9-4195-AEEB-2163F072CFAC}" type="presOf" srcId="{C154BC2C-5EBD-4617-AA97-583D3E971773}" destId="{C0C516DB-583A-409A-9B89-7EBD66183B07}" srcOrd="0" destOrd="0" presId="urn:microsoft.com/office/officeart/2011/layout/TabList"/>
    <dgm:cxn modelId="{FF394E4F-4293-402D-938A-8B87A1F5395E}" srcId="{C154BC2C-5EBD-4617-AA97-583D3E971773}" destId="{DBBFA18A-0218-457F-9C0E-7C37312AF878}" srcOrd="0" destOrd="0" parTransId="{8E43C7C5-5E32-4DBB-B92A-F5BC57F87B38}" sibTransId="{6543A4BB-917A-41A6-8F8F-A8C797AC9376}"/>
    <dgm:cxn modelId="{3C0E0773-6B36-4C91-AE4E-53E022BEB145}" type="presOf" srcId="{A802829E-222C-445B-8A47-75645C3CE270}" destId="{C57265B9-46E6-4CBF-9A51-124FCE7CF9AE}" srcOrd="0" destOrd="0" presId="urn:microsoft.com/office/officeart/2011/layout/TabList"/>
    <dgm:cxn modelId="{91A04E80-FCFA-44FD-A1CE-3B8D106FC020}" srcId="{5B868CA2-A92B-4988-8450-59A08968A870}" destId="{A802829E-222C-445B-8A47-75645C3CE270}" srcOrd="0" destOrd="0" parTransId="{4DA8D795-2315-4F84-B008-5920C0B53422}" sibTransId="{A34648AD-2495-4642-B2A8-09ABC8E4D763}"/>
    <dgm:cxn modelId="{6E02C0A2-B672-4A4D-8D02-6A61566432E9}" srcId="{A802829E-222C-445B-8A47-75645C3CE270}" destId="{0DB0B1B2-AC6E-44D1-85F5-E86EAD60516E}" srcOrd="0" destOrd="0" parTransId="{25575C8A-23A4-4819-BB7B-DE3FA34FB33C}" sibTransId="{EC84AA30-3521-45F8-A61D-0058616AF330}"/>
    <dgm:cxn modelId="{EAD91EAE-6FE0-4CED-9080-A92C86F1CC23}" srcId="{A802829E-222C-445B-8A47-75645C3CE270}" destId="{C27B0F92-1F33-4E32-9EA7-0B56F314B0D5}" srcOrd="2" destOrd="0" parTransId="{12172D13-7C16-486D-9EC8-6043DE8F4AB8}" sibTransId="{FAD5CCC2-8F94-46CE-B62E-746FFFEC4F21}"/>
    <dgm:cxn modelId="{DF4348AF-E04B-4DAA-B6AF-A72C1970B070}" type="presOf" srcId="{028F12E0-55F1-486E-96EC-46BDA5D6B8DC}" destId="{2FED311D-80E6-466B-85D5-B3AEF2B4E63D}" srcOrd="0" destOrd="0" presId="urn:microsoft.com/office/officeart/2011/layout/TabList"/>
    <dgm:cxn modelId="{F25A56B2-6731-4541-A9F6-6DA88CDF81CF}" type="presOf" srcId="{C27B0F92-1F33-4E32-9EA7-0B56F314B0D5}" destId="{75ECAF7E-E9F7-4DCD-88F4-2EFE437F4163}" srcOrd="0" destOrd="1" presId="urn:microsoft.com/office/officeart/2011/layout/TabList"/>
    <dgm:cxn modelId="{86FA3ABB-6449-4481-B015-338761D71174}" type="presOf" srcId="{DBBFA18A-0218-457F-9C0E-7C37312AF878}" destId="{9A06D2B9-D3CF-4A81-8546-30A2C5BF7DD8}" srcOrd="0" destOrd="0" presId="urn:microsoft.com/office/officeart/2011/layout/TabList"/>
    <dgm:cxn modelId="{7DD67ABF-938F-480E-B779-12E1A28D2FE7}" type="presOf" srcId="{C7DAEB16-A7AB-4CB5-B73A-3CB14C4BE3C0}" destId="{7D8AE1F3-7BE5-4411-BDA5-64EB21411C35}" srcOrd="0" destOrd="0" presId="urn:microsoft.com/office/officeart/2011/layout/TabList"/>
    <dgm:cxn modelId="{26907DC4-4DB5-432A-A6B6-85DC34136305}" type="presOf" srcId="{BE1D13C8-9CEA-471A-B284-D4EBE55FBFF5}" destId="{86B2C595-65AB-4092-BAB1-D897E752AB6A}" srcOrd="0" destOrd="0" presId="urn:microsoft.com/office/officeart/2011/layout/TabList"/>
    <dgm:cxn modelId="{0CED70D1-365B-47F3-88E5-3F66F3104749}" type="presOf" srcId="{0DB0B1B2-AC6E-44D1-85F5-E86EAD60516E}" destId="{FAA32C4F-CFAD-409A-BA87-CDF8D459E82B}" srcOrd="0" destOrd="0" presId="urn:microsoft.com/office/officeart/2011/layout/TabList"/>
    <dgm:cxn modelId="{C0D9CBF8-C764-40FB-9C5B-BE967A65717E}" srcId="{028F12E0-55F1-486E-96EC-46BDA5D6B8DC}" destId="{BE1D13C8-9CEA-471A-B284-D4EBE55FBFF5}" srcOrd="1" destOrd="0" parTransId="{9BAF8106-ACC8-4CF7-A59C-C8CAE7B2CD1E}" sibTransId="{D60FA430-0D75-4552-AD09-69DAC03F18F6}"/>
    <dgm:cxn modelId="{6E4C6EFB-080D-479C-B306-82E1FA21335A}" type="presOf" srcId="{5B868CA2-A92B-4988-8450-59A08968A870}" destId="{46437179-ACC9-48CF-B20F-CDD504CCEEA1}" srcOrd="0" destOrd="0" presId="urn:microsoft.com/office/officeart/2011/layout/TabList"/>
    <dgm:cxn modelId="{6A8E66FC-E43B-4F27-A4BA-DEEB7B5F6B03}" srcId="{5B868CA2-A92B-4988-8450-59A08968A870}" destId="{028F12E0-55F1-486E-96EC-46BDA5D6B8DC}" srcOrd="2" destOrd="0" parTransId="{349C2177-3040-4297-BF19-26E749F440B2}" sibTransId="{ADC7BA81-6B09-4315-AD36-97D47C2841AF}"/>
    <dgm:cxn modelId="{86BC8DFC-EDDC-4072-AE1C-82C3B9B1FF8D}" srcId="{A802829E-222C-445B-8A47-75645C3CE270}" destId="{41468630-48B5-4344-8337-0D5364004104}" srcOrd="1" destOrd="0" parTransId="{EBC095C1-7401-4930-9DB9-83383E0438BF}" sibTransId="{E42E84B4-AE86-4CF5-8C24-3CD3C89A4EF8}"/>
    <dgm:cxn modelId="{AF1B0FFF-1C72-4833-9F00-2C04624211A3}" srcId="{5B868CA2-A92B-4988-8450-59A08968A870}" destId="{C154BC2C-5EBD-4617-AA97-583D3E971773}" srcOrd="1" destOrd="0" parTransId="{8F2E19B7-28AF-487E-9849-06B962C0C190}" sibTransId="{0A398471-09EB-48D7-87A4-326A853E9900}"/>
    <dgm:cxn modelId="{B95285AD-C493-4CED-9182-8DA7FA39AA28}" type="presParOf" srcId="{46437179-ACC9-48CF-B20F-CDD504CCEEA1}" destId="{81D9227E-6D5E-416C-9A59-0EC4F056084B}" srcOrd="0" destOrd="0" presId="urn:microsoft.com/office/officeart/2011/layout/TabList"/>
    <dgm:cxn modelId="{D22AFFB8-35B9-45AA-BDC7-D0F3563619F4}" type="presParOf" srcId="{81D9227E-6D5E-416C-9A59-0EC4F056084B}" destId="{FAA32C4F-CFAD-409A-BA87-CDF8D459E82B}" srcOrd="0" destOrd="0" presId="urn:microsoft.com/office/officeart/2011/layout/TabList"/>
    <dgm:cxn modelId="{6FBFE64D-DA55-4085-861A-AE8D1152AFD3}" type="presParOf" srcId="{81D9227E-6D5E-416C-9A59-0EC4F056084B}" destId="{C57265B9-46E6-4CBF-9A51-124FCE7CF9AE}" srcOrd="1" destOrd="0" presId="urn:microsoft.com/office/officeart/2011/layout/TabList"/>
    <dgm:cxn modelId="{730296B8-2C0B-4B0A-991F-5B45DE77C6AB}" type="presParOf" srcId="{81D9227E-6D5E-416C-9A59-0EC4F056084B}" destId="{570010B5-1B93-4474-A793-DFD911173B9D}" srcOrd="2" destOrd="0" presId="urn:microsoft.com/office/officeart/2011/layout/TabList"/>
    <dgm:cxn modelId="{143A615F-0E8F-4F14-8C9E-D81674A77692}" type="presParOf" srcId="{46437179-ACC9-48CF-B20F-CDD504CCEEA1}" destId="{75ECAF7E-E9F7-4DCD-88F4-2EFE437F4163}" srcOrd="1" destOrd="0" presId="urn:microsoft.com/office/officeart/2011/layout/TabList"/>
    <dgm:cxn modelId="{DC6581DE-3F9C-4AC8-97DC-02D6A4C3DE20}" type="presParOf" srcId="{46437179-ACC9-48CF-B20F-CDD504CCEEA1}" destId="{5D1CE895-7082-4CB6-8842-6CEEA41FDECA}" srcOrd="2" destOrd="0" presId="urn:microsoft.com/office/officeart/2011/layout/TabList"/>
    <dgm:cxn modelId="{ACF17E40-0B0D-4EC7-A8FE-6618DDFC8B7A}" type="presParOf" srcId="{46437179-ACC9-48CF-B20F-CDD504CCEEA1}" destId="{F4FF58A6-0E73-4404-935C-2EC4802C7682}" srcOrd="3" destOrd="0" presId="urn:microsoft.com/office/officeart/2011/layout/TabList"/>
    <dgm:cxn modelId="{3F554A93-1246-4E41-897A-CA913D6651D5}" type="presParOf" srcId="{F4FF58A6-0E73-4404-935C-2EC4802C7682}" destId="{9A06D2B9-D3CF-4A81-8546-30A2C5BF7DD8}" srcOrd="0" destOrd="0" presId="urn:microsoft.com/office/officeart/2011/layout/TabList"/>
    <dgm:cxn modelId="{35D3624F-9793-442B-8DB2-03E287F28D97}" type="presParOf" srcId="{F4FF58A6-0E73-4404-935C-2EC4802C7682}" destId="{C0C516DB-583A-409A-9B89-7EBD66183B07}" srcOrd="1" destOrd="0" presId="urn:microsoft.com/office/officeart/2011/layout/TabList"/>
    <dgm:cxn modelId="{E534BA84-8B9D-458A-B600-4B06EC8677CD}" type="presParOf" srcId="{F4FF58A6-0E73-4404-935C-2EC4802C7682}" destId="{2E4A9666-AA50-4272-A39C-91B8D67CB194}" srcOrd="2" destOrd="0" presId="urn:microsoft.com/office/officeart/2011/layout/TabList"/>
    <dgm:cxn modelId="{1B6FFCF9-8A71-457D-BA9A-A81D260001EA}" type="presParOf" srcId="{46437179-ACC9-48CF-B20F-CDD504CCEEA1}" destId="{6D8A929E-DF7D-492D-89CD-BC08E77D3DA1}" srcOrd="4" destOrd="0" presId="urn:microsoft.com/office/officeart/2011/layout/TabList"/>
    <dgm:cxn modelId="{AD20ABF8-823F-4E68-B5F8-7E2F9E7C3084}" type="presParOf" srcId="{46437179-ACC9-48CF-B20F-CDD504CCEEA1}" destId="{043152A5-20EB-4027-8665-54DD13C1B119}" srcOrd="5" destOrd="0" presId="urn:microsoft.com/office/officeart/2011/layout/TabList"/>
    <dgm:cxn modelId="{E3B9D874-310C-42D4-A3CD-B3D708FBD0FA}" type="presParOf" srcId="{46437179-ACC9-48CF-B20F-CDD504CCEEA1}" destId="{C21AF994-3116-4F34-BA57-CEFDC0F2962D}" srcOrd="6" destOrd="0" presId="urn:microsoft.com/office/officeart/2011/layout/TabList"/>
    <dgm:cxn modelId="{1B075C5F-CBB9-4C37-9912-C35FE03C54E9}" type="presParOf" srcId="{C21AF994-3116-4F34-BA57-CEFDC0F2962D}" destId="{7D8AE1F3-7BE5-4411-BDA5-64EB21411C35}" srcOrd="0" destOrd="0" presId="urn:microsoft.com/office/officeart/2011/layout/TabList"/>
    <dgm:cxn modelId="{AD5046D4-2AA8-4F0D-B3C3-C9889A5C3029}" type="presParOf" srcId="{C21AF994-3116-4F34-BA57-CEFDC0F2962D}" destId="{2FED311D-80E6-466B-85D5-B3AEF2B4E63D}" srcOrd="1" destOrd="0" presId="urn:microsoft.com/office/officeart/2011/layout/TabList"/>
    <dgm:cxn modelId="{DC64757D-B5AA-468E-9F4F-1025AFDCA5DB}" type="presParOf" srcId="{C21AF994-3116-4F34-BA57-CEFDC0F2962D}" destId="{DFD78304-77DA-4AEB-A9DD-CF4CE5D46A50}" srcOrd="2" destOrd="0" presId="urn:microsoft.com/office/officeart/2011/layout/TabList"/>
    <dgm:cxn modelId="{4820ABF5-6129-419C-AB9C-D4C922FD0EF5}" type="presParOf" srcId="{46437179-ACC9-48CF-B20F-CDD504CCEEA1}" destId="{86B2C595-65AB-4092-BAB1-D897E752AB6A}"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868CA2-A92B-4988-8450-59A08968A870}"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ZA"/>
        </a:p>
      </dgm:t>
    </dgm:pt>
    <dgm:pt modelId="{A802829E-222C-445B-8A47-75645C3CE270}">
      <dgm:prSet phldrT="[Text]"/>
      <dgm:spPr/>
      <dgm:t>
        <a:bodyPr/>
        <a:lstStyle/>
        <a:p>
          <a:r>
            <a:rPr lang="en-ZA" dirty="0"/>
            <a:t>7.</a:t>
          </a:r>
        </a:p>
      </dgm:t>
    </dgm:pt>
    <dgm:pt modelId="{4DA8D795-2315-4F84-B008-5920C0B53422}" type="parTrans" cxnId="{91A04E80-FCFA-44FD-A1CE-3B8D106FC020}">
      <dgm:prSet/>
      <dgm:spPr/>
      <dgm:t>
        <a:bodyPr/>
        <a:lstStyle/>
        <a:p>
          <a:endParaRPr lang="en-ZA"/>
        </a:p>
      </dgm:t>
    </dgm:pt>
    <dgm:pt modelId="{A34648AD-2495-4642-B2A8-09ABC8E4D763}" type="sibTrans" cxnId="{91A04E80-FCFA-44FD-A1CE-3B8D106FC020}">
      <dgm:prSet/>
      <dgm:spPr/>
      <dgm:t>
        <a:bodyPr/>
        <a:lstStyle/>
        <a:p>
          <a:endParaRPr lang="en-ZA"/>
        </a:p>
      </dgm:t>
    </dgm:pt>
    <dgm:pt modelId="{0DB0B1B2-AC6E-44D1-85F5-E86EAD60516E}">
      <dgm:prSet phldrT="[Text]" custT="1"/>
      <dgm:spPr/>
      <dgm:t>
        <a:bodyPr/>
        <a:lstStyle/>
        <a:p>
          <a:r>
            <a:rPr kumimoji="0" lang="en-ZA" sz="2300" cap="none" spc="0" dirty="0">
              <a:solidFill>
                <a:schemeClr val="tx1"/>
              </a:solidFill>
              <a:latin typeface="+mn-lt"/>
              <a:ea typeface="+mn-ea"/>
              <a:cs typeface="+mn-cs"/>
            </a:rPr>
            <a:t>Sample not marked </a:t>
          </a:r>
          <a:endParaRPr lang="en-ZA" sz="2300" dirty="0"/>
        </a:p>
      </dgm:t>
    </dgm:pt>
    <dgm:pt modelId="{25575C8A-23A4-4819-BB7B-DE3FA34FB33C}" type="parTrans" cxnId="{6E02C0A2-B672-4A4D-8D02-6A61566432E9}">
      <dgm:prSet/>
      <dgm:spPr/>
      <dgm:t>
        <a:bodyPr/>
        <a:lstStyle/>
        <a:p>
          <a:endParaRPr lang="en-ZA"/>
        </a:p>
      </dgm:t>
    </dgm:pt>
    <dgm:pt modelId="{EC84AA30-3521-45F8-A61D-0058616AF330}" type="sibTrans" cxnId="{6E02C0A2-B672-4A4D-8D02-6A61566432E9}">
      <dgm:prSet/>
      <dgm:spPr/>
      <dgm:t>
        <a:bodyPr/>
        <a:lstStyle/>
        <a:p>
          <a:endParaRPr lang="en-ZA"/>
        </a:p>
      </dgm:t>
    </dgm:pt>
    <dgm:pt modelId="{41468630-48B5-4344-8337-0D5364004104}">
      <dgm:prSet phldrT="[Text]" custT="1"/>
      <dgm:spPr/>
      <dgm:t>
        <a:bodyPr/>
        <a:lstStyle/>
        <a:p>
          <a:pPr>
            <a:buClrTx/>
            <a:buSzTx/>
            <a:buFontTx/>
            <a:buNone/>
          </a:pPr>
          <a:r>
            <a:rPr kumimoji="0" lang="en-ZA" sz="1800" cap="none" spc="0" dirty="0">
              <a:solidFill>
                <a:schemeClr val="tx1"/>
              </a:solidFill>
              <a:latin typeface="+mn-lt"/>
              <a:ea typeface="+mn-ea"/>
              <a:cs typeface="+mn-cs"/>
            </a:rPr>
            <a:t>Cannot verify product against processing form.</a:t>
          </a:r>
          <a:endParaRPr lang="en-ZA" sz="1800" dirty="0"/>
        </a:p>
      </dgm:t>
    </dgm:pt>
    <dgm:pt modelId="{EBC095C1-7401-4930-9DB9-83383E0438BF}" type="parTrans" cxnId="{86BC8DFC-EDDC-4072-AE1C-82C3B9B1FF8D}">
      <dgm:prSet/>
      <dgm:spPr/>
      <dgm:t>
        <a:bodyPr/>
        <a:lstStyle/>
        <a:p>
          <a:endParaRPr lang="en-ZA"/>
        </a:p>
      </dgm:t>
    </dgm:pt>
    <dgm:pt modelId="{E42E84B4-AE86-4CF5-8C24-3CD3C89A4EF8}" type="sibTrans" cxnId="{86BC8DFC-EDDC-4072-AE1C-82C3B9B1FF8D}">
      <dgm:prSet/>
      <dgm:spPr/>
      <dgm:t>
        <a:bodyPr/>
        <a:lstStyle/>
        <a:p>
          <a:endParaRPr lang="en-ZA"/>
        </a:p>
      </dgm:t>
    </dgm:pt>
    <dgm:pt modelId="{C154BC2C-5EBD-4617-AA97-583D3E971773}">
      <dgm:prSet phldrT="[Text]"/>
      <dgm:spPr/>
      <dgm:t>
        <a:bodyPr/>
        <a:lstStyle/>
        <a:p>
          <a:r>
            <a:rPr lang="en-ZA" dirty="0"/>
            <a:t>8.</a:t>
          </a:r>
        </a:p>
      </dgm:t>
    </dgm:pt>
    <dgm:pt modelId="{8F2E19B7-28AF-487E-9849-06B962C0C190}" type="parTrans" cxnId="{AF1B0FFF-1C72-4833-9F00-2C04624211A3}">
      <dgm:prSet/>
      <dgm:spPr/>
      <dgm:t>
        <a:bodyPr/>
        <a:lstStyle/>
        <a:p>
          <a:endParaRPr lang="en-ZA"/>
        </a:p>
      </dgm:t>
    </dgm:pt>
    <dgm:pt modelId="{0A398471-09EB-48D7-87A4-326A853E9900}" type="sibTrans" cxnId="{AF1B0FFF-1C72-4833-9F00-2C04624211A3}">
      <dgm:prSet/>
      <dgm:spPr/>
      <dgm:t>
        <a:bodyPr/>
        <a:lstStyle/>
        <a:p>
          <a:endParaRPr lang="en-ZA"/>
        </a:p>
      </dgm:t>
    </dgm:pt>
    <dgm:pt modelId="{DBBFA18A-0218-457F-9C0E-7C37312AF878}">
      <dgm:prSet phldrT="[Text]" custT="1"/>
      <dgm:spPr/>
      <dgm:t>
        <a:bodyPr/>
        <a:lstStyle/>
        <a:p>
          <a:pPr>
            <a:buClrTx/>
            <a:buSzTx/>
            <a:buFontTx/>
            <a:buNone/>
          </a:pPr>
          <a:r>
            <a:rPr kumimoji="0" lang="en-ZA" sz="2300" cap="none" spc="0" dirty="0">
              <a:solidFill>
                <a:schemeClr val="tx1"/>
              </a:solidFill>
              <a:latin typeface="+mn-lt"/>
              <a:ea typeface="+mn-ea"/>
              <a:cs typeface="+mn-cs"/>
            </a:rPr>
            <a:t>No Company / Brand name provided </a:t>
          </a:r>
          <a:endParaRPr lang="en-ZA" sz="2300" dirty="0"/>
        </a:p>
      </dgm:t>
    </dgm:pt>
    <dgm:pt modelId="{8E43C7C5-5E32-4DBB-B92A-F5BC57F87B38}" type="parTrans" cxnId="{FF394E4F-4293-402D-938A-8B87A1F5395E}">
      <dgm:prSet/>
      <dgm:spPr/>
      <dgm:t>
        <a:bodyPr/>
        <a:lstStyle/>
        <a:p>
          <a:endParaRPr lang="en-ZA"/>
        </a:p>
      </dgm:t>
    </dgm:pt>
    <dgm:pt modelId="{6543A4BB-917A-41A6-8F8F-A8C797AC9376}" type="sibTrans" cxnId="{FF394E4F-4293-402D-938A-8B87A1F5395E}">
      <dgm:prSet/>
      <dgm:spPr/>
      <dgm:t>
        <a:bodyPr/>
        <a:lstStyle/>
        <a:p>
          <a:endParaRPr lang="en-ZA"/>
        </a:p>
      </dgm:t>
    </dgm:pt>
    <dgm:pt modelId="{3635F45C-8C81-421F-9383-20094857DEB6}">
      <dgm:prSet phldrT="[Text]" custT="1"/>
      <dgm:spPr/>
      <dgm:t>
        <a:bodyPr/>
        <a:lstStyle/>
        <a:p>
          <a:pPr>
            <a:buClrTx/>
            <a:buSzTx/>
            <a:buFontTx/>
            <a:buNone/>
          </a:pPr>
          <a:r>
            <a:rPr kumimoji="0" lang="en-ZA" sz="1800" cap="none" spc="0" dirty="0">
              <a:solidFill>
                <a:schemeClr val="tx1"/>
              </a:solidFill>
              <a:sym typeface="Wingdings" panose="05000000000000000000" pitchFamily="2" charset="2"/>
            </a:rPr>
            <a:t></a:t>
          </a:r>
          <a:r>
            <a:rPr kumimoji="0" lang="en-ZA" sz="1800" cap="none" spc="0" dirty="0">
              <a:solidFill>
                <a:schemeClr val="tx1"/>
              </a:solidFill>
              <a:latin typeface="+mn-lt"/>
              <a:ea typeface="+mn-ea"/>
              <a:cs typeface="+mn-cs"/>
            </a:rPr>
            <a:t> Fill in on form / Consult shop</a:t>
          </a:r>
          <a:endParaRPr lang="en-ZA" sz="1800" dirty="0"/>
        </a:p>
      </dgm:t>
    </dgm:pt>
    <dgm:pt modelId="{FCE54E85-F1CC-4595-B8F7-EC9C11241504}" type="parTrans" cxnId="{385D152A-7A7A-4BBA-A17A-5499814546EC}">
      <dgm:prSet/>
      <dgm:spPr/>
      <dgm:t>
        <a:bodyPr/>
        <a:lstStyle/>
        <a:p>
          <a:endParaRPr lang="en-ZA"/>
        </a:p>
      </dgm:t>
    </dgm:pt>
    <dgm:pt modelId="{024A630B-2021-47D4-9406-CED42D3E5D09}" type="sibTrans" cxnId="{385D152A-7A7A-4BBA-A17A-5499814546EC}">
      <dgm:prSet/>
      <dgm:spPr/>
      <dgm:t>
        <a:bodyPr/>
        <a:lstStyle/>
        <a:p>
          <a:endParaRPr lang="en-ZA"/>
        </a:p>
      </dgm:t>
    </dgm:pt>
    <dgm:pt modelId="{028F12E0-55F1-486E-96EC-46BDA5D6B8DC}">
      <dgm:prSet phldrT="[Text]"/>
      <dgm:spPr/>
      <dgm:t>
        <a:bodyPr/>
        <a:lstStyle/>
        <a:p>
          <a:r>
            <a:rPr lang="en-ZA" dirty="0"/>
            <a:t>9.</a:t>
          </a:r>
        </a:p>
      </dgm:t>
    </dgm:pt>
    <dgm:pt modelId="{349C2177-3040-4297-BF19-26E749F440B2}" type="parTrans" cxnId="{6A8E66FC-E43B-4F27-A4BA-DEEB7B5F6B03}">
      <dgm:prSet/>
      <dgm:spPr/>
      <dgm:t>
        <a:bodyPr/>
        <a:lstStyle/>
        <a:p>
          <a:endParaRPr lang="en-ZA"/>
        </a:p>
      </dgm:t>
    </dgm:pt>
    <dgm:pt modelId="{ADC7BA81-6B09-4315-AD36-97D47C2841AF}" type="sibTrans" cxnId="{6A8E66FC-E43B-4F27-A4BA-DEEB7B5F6B03}">
      <dgm:prSet/>
      <dgm:spPr/>
      <dgm:t>
        <a:bodyPr/>
        <a:lstStyle/>
        <a:p>
          <a:endParaRPr lang="en-ZA"/>
        </a:p>
      </dgm:t>
    </dgm:pt>
    <dgm:pt modelId="{C7DAEB16-A7AB-4CB5-B73A-3CB14C4BE3C0}">
      <dgm:prSet phldrT="[Text]" custT="1"/>
      <dgm:spPr/>
      <dgm:t>
        <a:bodyPr/>
        <a:lstStyle/>
        <a:p>
          <a:pPr>
            <a:buClrTx/>
            <a:buSzTx/>
            <a:buFontTx/>
            <a:buNone/>
          </a:pPr>
          <a:r>
            <a:rPr kumimoji="0" lang="en-ZA" sz="2300" cap="none" spc="0" dirty="0">
              <a:solidFill>
                <a:schemeClr val="tx1"/>
              </a:solidFill>
              <a:latin typeface="+mn-lt"/>
              <a:ea typeface="+mn-ea"/>
              <a:cs typeface="+mn-cs"/>
            </a:rPr>
            <a:t>Expiry dates / batch codes</a:t>
          </a:r>
          <a:endParaRPr lang="en-ZA" sz="2300" dirty="0"/>
        </a:p>
      </dgm:t>
    </dgm:pt>
    <dgm:pt modelId="{441AAADB-1B57-4FF7-B9A9-123BF128B389}" type="parTrans" cxnId="{E107AD37-A6B4-4AF5-81A8-A206677E23B0}">
      <dgm:prSet/>
      <dgm:spPr/>
      <dgm:t>
        <a:bodyPr/>
        <a:lstStyle/>
        <a:p>
          <a:endParaRPr lang="en-ZA"/>
        </a:p>
      </dgm:t>
    </dgm:pt>
    <dgm:pt modelId="{2FBDE43F-7ECD-4707-A554-D32123EB4C8C}" type="sibTrans" cxnId="{E107AD37-A6B4-4AF5-81A8-A206677E23B0}">
      <dgm:prSet/>
      <dgm:spPr/>
      <dgm:t>
        <a:bodyPr/>
        <a:lstStyle/>
        <a:p>
          <a:endParaRPr lang="en-ZA"/>
        </a:p>
      </dgm:t>
    </dgm:pt>
    <dgm:pt modelId="{BE1D13C8-9CEA-471A-B284-D4EBE55FBFF5}">
      <dgm:prSet phldrT="[Text]" custT="1"/>
      <dgm:spPr/>
      <dgm:t>
        <a:bodyPr/>
        <a:lstStyle/>
        <a:p>
          <a:pPr>
            <a:buFontTx/>
            <a:buNone/>
          </a:pPr>
          <a:r>
            <a:rPr lang="en-ZA" sz="1800" cap="none" spc="0" dirty="0">
              <a:solidFill>
                <a:schemeClr val="tx1"/>
              </a:solidFill>
              <a:sym typeface="Wingdings" panose="05000000000000000000" pitchFamily="2" charset="2"/>
            </a:rPr>
            <a:t> Should be provided in the designated space on the processing form</a:t>
          </a:r>
          <a:endParaRPr lang="en-ZA" sz="1800" dirty="0"/>
        </a:p>
      </dgm:t>
    </dgm:pt>
    <dgm:pt modelId="{9BAF8106-ACC8-4CF7-A59C-C8CAE7B2CD1E}" type="parTrans" cxnId="{C0D9CBF8-C764-40FB-9C5B-BE967A65717E}">
      <dgm:prSet/>
      <dgm:spPr/>
      <dgm:t>
        <a:bodyPr/>
        <a:lstStyle/>
        <a:p>
          <a:endParaRPr lang="en-ZA"/>
        </a:p>
      </dgm:t>
    </dgm:pt>
    <dgm:pt modelId="{D60FA430-0D75-4552-AD09-69DAC03F18F6}" type="sibTrans" cxnId="{C0D9CBF8-C764-40FB-9C5B-BE967A65717E}">
      <dgm:prSet/>
      <dgm:spPr/>
      <dgm:t>
        <a:bodyPr/>
        <a:lstStyle/>
        <a:p>
          <a:endParaRPr lang="en-ZA"/>
        </a:p>
      </dgm:t>
    </dgm:pt>
    <dgm:pt modelId="{BA1746A0-3934-4951-8466-97C6CC520A4E}">
      <dgm:prSet phldrT="[Text]" custT="1"/>
      <dgm:spPr/>
      <dgm:t>
        <a:bodyPr/>
        <a:lstStyle/>
        <a:p>
          <a:pPr>
            <a:buClrTx/>
            <a:buSzTx/>
            <a:buFontTx/>
            <a:buNone/>
          </a:pPr>
          <a:r>
            <a:rPr lang="en-ZA" sz="1800" cap="none" spc="0" dirty="0">
              <a:solidFill>
                <a:schemeClr val="tx1"/>
              </a:solidFill>
              <a:sym typeface="Wingdings" panose="05000000000000000000" pitchFamily="2" charset="2"/>
            </a:rPr>
            <a:t> </a:t>
          </a:r>
          <a:r>
            <a:rPr kumimoji="0" lang="en-ZA" sz="1800" cap="none" spc="0" dirty="0">
              <a:solidFill>
                <a:schemeClr val="tx1"/>
              </a:solidFill>
              <a:latin typeface="+mn-lt"/>
              <a:ea typeface="+mn-ea"/>
              <a:cs typeface="+mn-cs"/>
              <a:sym typeface="Wingdings" panose="05000000000000000000" pitchFamily="2" charset="2"/>
            </a:rPr>
            <a:t>Mark sample with permanent marker, or provide a complete description of sample (including </a:t>
          </a:r>
          <a:r>
            <a:rPr kumimoji="0" lang="en-ZA" sz="1800" cap="none" spc="0" dirty="0">
              <a:solidFill>
                <a:schemeClr val="tx1"/>
              </a:solidFill>
              <a:latin typeface="+mn-lt"/>
              <a:ea typeface="+mn-ea"/>
              <a:cs typeface="+mn-cs"/>
            </a:rPr>
            <a:t>Use-by Date &amp; Batch code) </a:t>
          </a:r>
          <a:endParaRPr lang="en-ZA" sz="1800" dirty="0"/>
        </a:p>
      </dgm:t>
    </dgm:pt>
    <dgm:pt modelId="{202485DB-C52F-40A6-AE62-576A7058A7B0}" type="parTrans" cxnId="{75539CCF-9C6C-46FA-BA9B-056AB157E09A}">
      <dgm:prSet/>
      <dgm:spPr/>
      <dgm:t>
        <a:bodyPr/>
        <a:lstStyle/>
        <a:p>
          <a:endParaRPr lang="en-ZA"/>
        </a:p>
      </dgm:t>
    </dgm:pt>
    <dgm:pt modelId="{16D62218-8DB3-41A0-8267-33078B8EE7B1}" type="sibTrans" cxnId="{75539CCF-9C6C-46FA-BA9B-056AB157E09A}">
      <dgm:prSet/>
      <dgm:spPr/>
      <dgm:t>
        <a:bodyPr/>
        <a:lstStyle/>
        <a:p>
          <a:endParaRPr lang="en-ZA"/>
        </a:p>
      </dgm:t>
    </dgm:pt>
    <dgm:pt modelId="{46437179-ACC9-48CF-B20F-CDD504CCEEA1}" type="pres">
      <dgm:prSet presAssocID="{5B868CA2-A92B-4988-8450-59A08968A870}" presName="Name0" presStyleCnt="0">
        <dgm:presLayoutVars>
          <dgm:chMax/>
          <dgm:chPref val="3"/>
          <dgm:dir/>
          <dgm:animOne val="branch"/>
          <dgm:animLvl val="lvl"/>
        </dgm:presLayoutVars>
      </dgm:prSet>
      <dgm:spPr/>
    </dgm:pt>
    <dgm:pt modelId="{81D9227E-6D5E-416C-9A59-0EC4F056084B}" type="pres">
      <dgm:prSet presAssocID="{A802829E-222C-445B-8A47-75645C3CE270}" presName="composite" presStyleCnt="0"/>
      <dgm:spPr/>
    </dgm:pt>
    <dgm:pt modelId="{FAA32C4F-CFAD-409A-BA87-CDF8D459E82B}" type="pres">
      <dgm:prSet presAssocID="{A802829E-222C-445B-8A47-75645C3CE270}" presName="FirstChild" presStyleLbl="revTx" presStyleIdx="0" presStyleCnt="6">
        <dgm:presLayoutVars>
          <dgm:chMax val="0"/>
          <dgm:chPref val="0"/>
          <dgm:bulletEnabled val="1"/>
        </dgm:presLayoutVars>
      </dgm:prSet>
      <dgm:spPr/>
    </dgm:pt>
    <dgm:pt modelId="{C57265B9-46E6-4CBF-9A51-124FCE7CF9AE}" type="pres">
      <dgm:prSet presAssocID="{A802829E-222C-445B-8A47-75645C3CE270}" presName="Parent" presStyleLbl="alignNode1" presStyleIdx="0" presStyleCnt="3">
        <dgm:presLayoutVars>
          <dgm:chMax val="3"/>
          <dgm:chPref val="3"/>
          <dgm:bulletEnabled val="1"/>
        </dgm:presLayoutVars>
      </dgm:prSet>
      <dgm:spPr/>
    </dgm:pt>
    <dgm:pt modelId="{570010B5-1B93-4474-A793-DFD911173B9D}" type="pres">
      <dgm:prSet presAssocID="{A802829E-222C-445B-8A47-75645C3CE270}" presName="Accent" presStyleLbl="parChTrans1D1" presStyleIdx="0" presStyleCnt="3"/>
      <dgm:spPr/>
    </dgm:pt>
    <dgm:pt modelId="{75ECAF7E-E9F7-4DCD-88F4-2EFE437F4163}" type="pres">
      <dgm:prSet presAssocID="{A802829E-222C-445B-8A47-75645C3CE270}" presName="Child" presStyleLbl="revTx" presStyleIdx="1" presStyleCnt="6" custScaleY="130877">
        <dgm:presLayoutVars>
          <dgm:chMax val="0"/>
          <dgm:chPref val="0"/>
          <dgm:bulletEnabled val="1"/>
        </dgm:presLayoutVars>
      </dgm:prSet>
      <dgm:spPr/>
    </dgm:pt>
    <dgm:pt modelId="{5D1CE895-7082-4CB6-8842-6CEEA41FDECA}" type="pres">
      <dgm:prSet presAssocID="{A34648AD-2495-4642-B2A8-09ABC8E4D763}" presName="sibTrans" presStyleCnt="0"/>
      <dgm:spPr/>
    </dgm:pt>
    <dgm:pt modelId="{F4FF58A6-0E73-4404-935C-2EC4802C7682}" type="pres">
      <dgm:prSet presAssocID="{C154BC2C-5EBD-4617-AA97-583D3E971773}" presName="composite" presStyleCnt="0"/>
      <dgm:spPr/>
    </dgm:pt>
    <dgm:pt modelId="{9A06D2B9-D3CF-4A81-8546-30A2C5BF7DD8}" type="pres">
      <dgm:prSet presAssocID="{C154BC2C-5EBD-4617-AA97-583D3E971773}" presName="FirstChild" presStyleLbl="revTx" presStyleIdx="2" presStyleCnt="6">
        <dgm:presLayoutVars>
          <dgm:chMax val="0"/>
          <dgm:chPref val="0"/>
          <dgm:bulletEnabled val="1"/>
        </dgm:presLayoutVars>
      </dgm:prSet>
      <dgm:spPr/>
    </dgm:pt>
    <dgm:pt modelId="{C0C516DB-583A-409A-9B89-7EBD66183B07}" type="pres">
      <dgm:prSet presAssocID="{C154BC2C-5EBD-4617-AA97-583D3E971773}" presName="Parent" presStyleLbl="alignNode1" presStyleIdx="1" presStyleCnt="3">
        <dgm:presLayoutVars>
          <dgm:chMax val="3"/>
          <dgm:chPref val="3"/>
          <dgm:bulletEnabled val="1"/>
        </dgm:presLayoutVars>
      </dgm:prSet>
      <dgm:spPr/>
    </dgm:pt>
    <dgm:pt modelId="{2E4A9666-AA50-4272-A39C-91B8D67CB194}" type="pres">
      <dgm:prSet presAssocID="{C154BC2C-5EBD-4617-AA97-583D3E971773}" presName="Accent" presStyleLbl="parChTrans1D1" presStyleIdx="1" presStyleCnt="3"/>
      <dgm:spPr/>
    </dgm:pt>
    <dgm:pt modelId="{6D8A929E-DF7D-492D-89CD-BC08E77D3DA1}" type="pres">
      <dgm:prSet presAssocID="{C154BC2C-5EBD-4617-AA97-583D3E971773}" presName="Child" presStyleLbl="revTx" presStyleIdx="3" presStyleCnt="6">
        <dgm:presLayoutVars>
          <dgm:chMax val="0"/>
          <dgm:chPref val="0"/>
          <dgm:bulletEnabled val="1"/>
        </dgm:presLayoutVars>
      </dgm:prSet>
      <dgm:spPr/>
    </dgm:pt>
    <dgm:pt modelId="{043152A5-20EB-4027-8665-54DD13C1B119}" type="pres">
      <dgm:prSet presAssocID="{0A398471-09EB-48D7-87A4-326A853E9900}" presName="sibTrans" presStyleCnt="0"/>
      <dgm:spPr/>
    </dgm:pt>
    <dgm:pt modelId="{C21AF994-3116-4F34-BA57-CEFDC0F2962D}" type="pres">
      <dgm:prSet presAssocID="{028F12E0-55F1-486E-96EC-46BDA5D6B8DC}" presName="composite" presStyleCnt="0"/>
      <dgm:spPr/>
    </dgm:pt>
    <dgm:pt modelId="{7D8AE1F3-7BE5-4411-BDA5-64EB21411C35}" type="pres">
      <dgm:prSet presAssocID="{028F12E0-55F1-486E-96EC-46BDA5D6B8DC}" presName="FirstChild" presStyleLbl="revTx" presStyleIdx="4" presStyleCnt="6">
        <dgm:presLayoutVars>
          <dgm:chMax val="0"/>
          <dgm:chPref val="0"/>
          <dgm:bulletEnabled val="1"/>
        </dgm:presLayoutVars>
      </dgm:prSet>
      <dgm:spPr/>
    </dgm:pt>
    <dgm:pt modelId="{2FED311D-80E6-466B-85D5-B3AEF2B4E63D}" type="pres">
      <dgm:prSet presAssocID="{028F12E0-55F1-486E-96EC-46BDA5D6B8DC}" presName="Parent" presStyleLbl="alignNode1" presStyleIdx="2" presStyleCnt="3">
        <dgm:presLayoutVars>
          <dgm:chMax val="3"/>
          <dgm:chPref val="3"/>
          <dgm:bulletEnabled val="1"/>
        </dgm:presLayoutVars>
      </dgm:prSet>
      <dgm:spPr/>
    </dgm:pt>
    <dgm:pt modelId="{DFD78304-77DA-4AEB-A9DD-CF4CE5D46A50}" type="pres">
      <dgm:prSet presAssocID="{028F12E0-55F1-486E-96EC-46BDA5D6B8DC}" presName="Accent" presStyleLbl="parChTrans1D1" presStyleIdx="2" presStyleCnt="3"/>
      <dgm:spPr/>
    </dgm:pt>
    <dgm:pt modelId="{86B2C595-65AB-4092-BAB1-D897E752AB6A}" type="pres">
      <dgm:prSet presAssocID="{028F12E0-55F1-486E-96EC-46BDA5D6B8DC}" presName="Child" presStyleLbl="revTx" presStyleIdx="5" presStyleCnt="6">
        <dgm:presLayoutVars>
          <dgm:chMax val="0"/>
          <dgm:chPref val="0"/>
          <dgm:bulletEnabled val="1"/>
        </dgm:presLayoutVars>
      </dgm:prSet>
      <dgm:spPr/>
    </dgm:pt>
  </dgm:ptLst>
  <dgm:cxnLst>
    <dgm:cxn modelId="{385D152A-7A7A-4BBA-A17A-5499814546EC}" srcId="{C154BC2C-5EBD-4617-AA97-583D3E971773}" destId="{3635F45C-8C81-421F-9383-20094857DEB6}" srcOrd="1" destOrd="0" parTransId="{FCE54E85-F1CC-4595-B8F7-EC9C11241504}" sibTransId="{024A630B-2021-47D4-9406-CED42D3E5D09}"/>
    <dgm:cxn modelId="{E107AD37-A6B4-4AF5-81A8-A206677E23B0}" srcId="{028F12E0-55F1-486E-96EC-46BDA5D6B8DC}" destId="{C7DAEB16-A7AB-4CB5-B73A-3CB14C4BE3C0}" srcOrd="0" destOrd="0" parTransId="{441AAADB-1B57-4FF7-B9A9-123BF128B389}" sibTransId="{2FBDE43F-7ECD-4707-A554-D32123EB4C8C}"/>
    <dgm:cxn modelId="{353F413C-DB16-4D22-9715-82F466D26ED2}" type="presOf" srcId="{3635F45C-8C81-421F-9383-20094857DEB6}" destId="{6D8A929E-DF7D-492D-89CD-BC08E77D3DA1}" srcOrd="0" destOrd="0" presId="urn:microsoft.com/office/officeart/2011/layout/TabList"/>
    <dgm:cxn modelId="{A244E244-EDC2-4A15-AD31-E57A19F8327D}" type="presOf" srcId="{41468630-48B5-4344-8337-0D5364004104}" destId="{75ECAF7E-E9F7-4DCD-88F4-2EFE437F4163}" srcOrd="0" destOrd="0" presId="urn:microsoft.com/office/officeart/2011/layout/TabList"/>
    <dgm:cxn modelId="{DEFDB36C-58A9-4195-AEEB-2163F072CFAC}" type="presOf" srcId="{C154BC2C-5EBD-4617-AA97-583D3E971773}" destId="{C0C516DB-583A-409A-9B89-7EBD66183B07}" srcOrd="0" destOrd="0" presId="urn:microsoft.com/office/officeart/2011/layout/TabList"/>
    <dgm:cxn modelId="{FF394E4F-4293-402D-938A-8B87A1F5395E}" srcId="{C154BC2C-5EBD-4617-AA97-583D3E971773}" destId="{DBBFA18A-0218-457F-9C0E-7C37312AF878}" srcOrd="0" destOrd="0" parTransId="{8E43C7C5-5E32-4DBB-B92A-F5BC57F87B38}" sibTransId="{6543A4BB-917A-41A6-8F8F-A8C797AC9376}"/>
    <dgm:cxn modelId="{3C0E0773-6B36-4C91-AE4E-53E022BEB145}" type="presOf" srcId="{A802829E-222C-445B-8A47-75645C3CE270}" destId="{C57265B9-46E6-4CBF-9A51-124FCE7CF9AE}" srcOrd="0" destOrd="0" presId="urn:microsoft.com/office/officeart/2011/layout/TabList"/>
    <dgm:cxn modelId="{6B06D47F-1D0B-4BE8-BCB0-5497D23D962E}" type="presOf" srcId="{BA1746A0-3934-4951-8466-97C6CC520A4E}" destId="{75ECAF7E-E9F7-4DCD-88F4-2EFE437F4163}" srcOrd="0" destOrd="1" presId="urn:microsoft.com/office/officeart/2011/layout/TabList"/>
    <dgm:cxn modelId="{91A04E80-FCFA-44FD-A1CE-3B8D106FC020}" srcId="{5B868CA2-A92B-4988-8450-59A08968A870}" destId="{A802829E-222C-445B-8A47-75645C3CE270}" srcOrd="0" destOrd="0" parTransId="{4DA8D795-2315-4F84-B008-5920C0B53422}" sibTransId="{A34648AD-2495-4642-B2A8-09ABC8E4D763}"/>
    <dgm:cxn modelId="{6E02C0A2-B672-4A4D-8D02-6A61566432E9}" srcId="{A802829E-222C-445B-8A47-75645C3CE270}" destId="{0DB0B1B2-AC6E-44D1-85F5-E86EAD60516E}" srcOrd="0" destOrd="0" parTransId="{25575C8A-23A4-4819-BB7B-DE3FA34FB33C}" sibTransId="{EC84AA30-3521-45F8-A61D-0058616AF330}"/>
    <dgm:cxn modelId="{DF4348AF-E04B-4DAA-B6AF-A72C1970B070}" type="presOf" srcId="{028F12E0-55F1-486E-96EC-46BDA5D6B8DC}" destId="{2FED311D-80E6-466B-85D5-B3AEF2B4E63D}" srcOrd="0" destOrd="0" presId="urn:microsoft.com/office/officeart/2011/layout/TabList"/>
    <dgm:cxn modelId="{86FA3ABB-6449-4481-B015-338761D71174}" type="presOf" srcId="{DBBFA18A-0218-457F-9C0E-7C37312AF878}" destId="{9A06D2B9-D3CF-4A81-8546-30A2C5BF7DD8}" srcOrd="0" destOrd="0" presId="urn:microsoft.com/office/officeart/2011/layout/TabList"/>
    <dgm:cxn modelId="{7DD67ABF-938F-480E-B779-12E1A28D2FE7}" type="presOf" srcId="{C7DAEB16-A7AB-4CB5-B73A-3CB14C4BE3C0}" destId="{7D8AE1F3-7BE5-4411-BDA5-64EB21411C35}" srcOrd="0" destOrd="0" presId="urn:microsoft.com/office/officeart/2011/layout/TabList"/>
    <dgm:cxn modelId="{26907DC4-4DB5-432A-A6B6-85DC34136305}" type="presOf" srcId="{BE1D13C8-9CEA-471A-B284-D4EBE55FBFF5}" destId="{86B2C595-65AB-4092-BAB1-D897E752AB6A}" srcOrd="0" destOrd="0" presId="urn:microsoft.com/office/officeart/2011/layout/TabList"/>
    <dgm:cxn modelId="{75539CCF-9C6C-46FA-BA9B-056AB157E09A}" srcId="{A802829E-222C-445B-8A47-75645C3CE270}" destId="{BA1746A0-3934-4951-8466-97C6CC520A4E}" srcOrd="2" destOrd="0" parTransId="{202485DB-C52F-40A6-AE62-576A7058A7B0}" sibTransId="{16D62218-8DB3-41A0-8267-33078B8EE7B1}"/>
    <dgm:cxn modelId="{0CED70D1-365B-47F3-88E5-3F66F3104749}" type="presOf" srcId="{0DB0B1B2-AC6E-44D1-85F5-E86EAD60516E}" destId="{FAA32C4F-CFAD-409A-BA87-CDF8D459E82B}" srcOrd="0" destOrd="0" presId="urn:microsoft.com/office/officeart/2011/layout/TabList"/>
    <dgm:cxn modelId="{C0D9CBF8-C764-40FB-9C5B-BE967A65717E}" srcId="{028F12E0-55F1-486E-96EC-46BDA5D6B8DC}" destId="{BE1D13C8-9CEA-471A-B284-D4EBE55FBFF5}" srcOrd="1" destOrd="0" parTransId="{9BAF8106-ACC8-4CF7-A59C-C8CAE7B2CD1E}" sibTransId="{D60FA430-0D75-4552-AD09-69DAC03F18F6}"/>
    <dgm:cxn modelId="{6E4C6EFB-080D-479C-B306-82E1FA21335A}" type="presOf" srcId="{5B868CA2-A92B-4988-8450-59A08968A870}" destId="{46437179-ACC9-48CF-B20F-CDD504CCEEA1}" srcOrd="0" destOrd="0" presId="urn:microsoft.com/office/officeart/2011/layout/TabList"/>
    <dgm:cxn modelId="{6A8E66FC-E43B-4F27-A4BA-DEEB7B5F6B03}" srcId="{5B868CA2-A92B-4988-8450-59A08968A870}" destId="{028F12E0-55F1-486E-96EC-46BDA5D6B8DC}" srcOrd="2" destOrd="0" parTransId="{349C2177-3040-4297-BF19-26E749F440B2}" sibTransId="{ADC7BA81-6B09-4315-AD36-97D47C2841AF}"/>
    <dgm:cxn modelId="{86BC8DFC-EDDC-4072-AE1C-82C3B9B1FF8D}" srcId="{A802829E-222C-445B-8A47-75645C3CE270}" destId="{41468630-48B5-4344-8337-0D5364004104}" srcOrd="1" destOrd="0" parTransId="{EBC095C1-7401-4930-9DB9-83383E0438BF}" sibTransId="{E42E84B4-AE86-4CF5-8C24-3CD3C89A4EF8}"/>
    <dgm:cxn modelId="{AF1B0FFF-1C72-4833-9F00-2C04624211A3}" srcId="{5B868CA2-A92B-4988-8450-59A08968A870}" destId="{C154BC2C-5EBD-4617-AA97-583D3E971773}" srcOrd="1" destOrd="0" parTransId="{8F2E19B7-28AF-487E-9849-06B962C0C190}" sibTransId="{0A398471-09EB-48D7-87A4-326A853E9900}"/>
    <dgm:cxn modelId="{B95285AD-C493-4CED-9182-8DA7FA39AA28}" type="presParOf" srcId="{46437179-ACC9-48CF-B20F-CDD504CCEEA1}" destId="{81D9227E-6D5E-416C-9A59-0EC4F056084B}" srcOrd="0" destOrd="0" presId="urn:microsoft.com/office/officeart/2011/layout/TabList"/>
    <dgm:cxn modelId="{D22AFFB8-35B9-45AA-BDC7-D0F3563619F4}" type="presParOf" srcId="{81D9227E-6D5E-416C-9A59-0EC4F056084B}" destId="{FAA32C4F-CFAD-409A-BA87-CDF8D459E82B}" srcOrd="0" destOrd="0" presId="urn:microsoft.com/office/officeart/2011/layout/TabList"/>
    <dgm:cxn modelId="{6FBFE64D-DA55-4085-861A-AE8D1152AFD3}" type="presParOf" srcId="{81D9227E-6D5E-416C-9A59-0EC4F056084B}" destId="{C57265B9-46E6-4CBF-9A51-124FCE7CF9AE}" srcOrd="1" destOrd="0" presId="urn:microsoft.com/office/officeart/2011/layout/TabList"/>
    <dgm:cxn modelId="{730296B8-2C0B-4B0A-991F-5B45DE77C6AB}" type="presParOf" srcId="{81D9227E-6D5E-416C-9A59-0EC4F056084B}" destId="{570010B5-1B93-4474-A793-DFD911173B9D}" srcOrd="2" destOrd="0" presId="urn:microsoft.com/office/officeart/2011/layout/TabList"/>
    <dgm:cxn modelId="{143A615F-0E8F-4F14-8C9E-D81674A77692}" type="presParOf" srcId="{46437179-ACC9-48CF-B20F-CDD504CCEEA1}" destId="{75ECAF7E-E9F7-4DCD-88F4-2EFE437F4163}" srcOrd="1" destOrd="0" presId="urn:microsoft.com/office/officeart/2011/layout/TabList"/>
    <dgm:cxn modelId="{DC6581DE-3F9C-4AC8-97DC-02D6A4C3DE20}" type="presParOf" srcId="{46437179-ACC9-48CF-B20F-CDD504CCEEA1}" destId="{5D1CE895-7082-4CB6-8842-6CEEA41FDECA}" srcOrd="2" destOrd="0" presId="urn:microsoft.com/office/officeart/2011/layout/TabList"/>
    <dgm:cxn modelId="{ACF17E40-0B0D-4EC7-A8FE-6618DDFC8B7A}" type="presParOf" srcId="{46437179-ACC9-48CF-B20F-CDD504CCEEA1}" destId="{F4FF58A6-0E73-4404-935C-2EC4802C7682}" srcOrd="3" destOrd="0" presId="urn:microsoft.com/office/officeart/2011/layout/TabList"/>
    <dgm:cxn modelId="{3F554A93-1246-4E41-897A-CA913D6651D5}" type="presParOf" srcId="{F4FF58A6-0E73-4404-935C-2EC4802C7682}" destId="{9A06D2B9-D3CF-4A81-8546-30A2C5BF7DD8}" srcOrd="0" destOrd="0" presId="urn:microsoft.com/office/officeart/2011/layout/TabList"/>
    <dgm:cxn modelId="{35D3624F-9793-442B-8DB2-03E287F28D97}" type="presParOf" srcId="{F4FF58A6-0E73-4404-935C-2EC4802C7682}" destId="{C0C516DB-583A-409A-9B89-7EBD66183B07}" srcOrd="1" destOrd="0" presId="urn:microsoft.com/office/officeart/2011/layout/TabList"/>
    <dgm:cxn modelId="{E534BA84-8B9D-458A-B600-4B06EC8677CD}" type="presParOf" srcId="{F4FF58A6-0E73-4404-935C-2EC4802C7682}" destId="{2E4A9666-AA50-4272-A39C-91B8D67CB194}" srcOrd="2" destOrd="0" presId="urn:microsoft.com/office/officeart/2011/layout/TabList"/>
    <dgm:cxn modelId="{1B6FFCF9-8A71-457D-BA9A-A81D260001EA}" type="presParOf" srcId="{46437179-ACC9-48CF-B20F-CDD504CCEEA1}" destId="{6D8A929E-DF7D-492D-89CD-BC08E77D3DA1}" srcOrd="4" destOrd="0" presId="urn:microsoft.com/office/officeart/2011/layout/TabList"/>
    <dgm:cxn modelId="{AD20ABF8-823F-4E68-B5F8-7E2F9E7C3084}" type="presParOf" srcId="{46437179-ACC9-48CF-B20F-CDD504CCEEA1}" destId="{043152A5-20EB-4027-8665-54DD13C1B119}" srcOrd="5" destOrd="0" presId="urn:microsoft.com/office/officeart/2011/layout/TabList"/>
    <dgm:cxn modelId="{E3B9D874-310C-42D4-A3CD-B3D708FBD0FA}" type="presParOf" srcId="{46437179-ACC9-48CF-B20F-CDD504CCEEA1}" destId="{C21AF994-3116-4F34-BA57-CEFDC0F2962D}" srcOrd="6" destOrd="0" presId="urn:microsoft.com/office/officeart/2011/layout/TabList"/>
    <dgm:cxn modelId="{1B075C5F-CBB9-4C37-9912-C35FE03C54E9}" type="presParOf" srcId="{C21AF994-3116-4F34-BA57-CEFDC0F2962D}" destId="{7D8AE1F3-7BE5-4411-BDA5-64EB21411C35}" srcOrd="0" destOrd="0" presId="urn:microsoft.com/office/officeart/2011/layout/TabList"/>
    <dgm:cxn modelId="{AD5046D4-2AA8-4F0D-B3C3-C9889A5C3029}" type="presParOf" srcId="{C21AF994-3116-4F34-BA57-CEFDC0F2962D}" destId="{2FED311D-80E6-466B-85D5-B3AEF2B4E63D}" srcOrd="1" destOrd="0" presId="urn:microsoft.com/office/officeart/2011/layout/TabList"/>
    <dgm:cxn modelId="{DC64757D-B5AA-468E-9F4F-1025AFDCA5DB}" type="presParOf" srcId="{C21AF994-3116-4F34-BA57-CEFDC0F2962D}" destId="{DFD78304-77DA-4AEB-A9DD-CF4CE5D46A50}" srcOrd="2" destOrd="0" presId="urn:microsoft.com/office/officeart/2011/layout/TabList"/>
    <dgm:cxn modelId="{4820ABF5-6129-419C-AB9C-D4C922FD0EF5}" type="presParOf" srcId="{46437179-ACC9-48CF-B20F-CDD504CCEEA1}" destId="{86B2C595-65AB-4092-BAB1-D897E752AB6A}"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B213C-D0E2-4495-AEAF-19EC92228F1F}">
      <dsp:nvSpPr>
        <dsp:cNvPr id="0" name=""/>
        <dsp:cNvSpPr/>
      </dsp:nvSpPr>
      <dsp:spPr>
        <a:xfrm>
          <a:off x="0" y="1773"/>
          <a:ext cx="6099022" cy="8987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5E8D9-D650-43C5-9F7C-AA3F64D0C8BF}">
      <dsp:nvSpPr>
        <dsp:cNvPr id="0" name=""/>
        <dsp:cNvSpPr/>
      </dsp:nvSpPr>
      <dsp:spPr>
        <a:xfrm>
          <a:off x="271867" y="203988"/>
          <a:ext cx="494303" cy="4943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1880A74-B611-461C-B213-8DB4E3E725C3}">
      <dsp:nvSpPr>
        <dsp:cNvPr id="0" name=""/>
        <dsp:cNvSpPr/>
      </dsp:nvSpPr>
      <dsp:spPr>
        <a:xfrm>
          <a:off x="1038038" y="1773"/>
          <a:ext cx="5060983" cy="898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16" tIns="95116" rIns="95116" bIns="95116" numCol="1" spcCol="1270" anchor="ctr" anchorCtr="0">
          <a:noAutofit/>
        </a:bodyPr>
        <a:lstStyle/>
        <a:p>
          <a:pPr marL="0" lvl="0" indent="0" algn="l" defTabSz="844550">
            <a:lnSpc>
              <a:spcPct val="90000"/>
            </a:lnSpc>
            <a:spcBef>
              <a:spcPct val="0"/>
            </a:spcBef>
            <a:spcAft>
              <a:spcPct val="35000"/>
            </a:spcAft>
            <a:buNone/>
          </a:pPr>
          <a:r>
            <a:rPr lang="en-ZA" sz="1900" kern="1200" dirty="0"/>
            <a:t>Expired / beyond use-by dates</a:t>
          </a:r>
          <a:endParaRPr lang="en-US" sz="1900" kern="1200" dirty="0"/>
        </a:p>
      </dsp:txBody>
      <dsp:txXfrm>
        <a:off x="1038038" y="1773"/>
        <a:ext cx="5060983" cy="898734"/>
      </dsp:txXfrm>
    </dsp:sp>
    <dsp:sp modelId="{21454BB7-4CF3-4A79-9457-2C83271208DE}">
      <dsp:nvSpPr>
        <dsp:cNvPr id="0" name=""/>
        <dsp:cNvSpPr/>
      </dsp:nvSpPr>
      <dsp:spPr>
        <a:xfrm>
          <a:off x="0" y="1125191"/>
          <a:ext cx="6099022" cy="8987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6687D-D749-4AB4-B828-BC476DF98541}">
      <dsp:nvSpPr>
        <dsp:cNvPr id="0" name=""/>
        <dsp:cNvSpPr/>
      </dsp:nvSpPr>
      <dsp:spPr>
        <a:xfrm>
          <a:off x="271867" y="1327406"/>
          <a:ext cx="494303" cy="49430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9352F87-2D26-4BBE-969C-8513217692CA}">
      <dsp:nvSpPr>
        <dsp:cNvPr id="0" name=""/>
        <dsp:cNvSpPr/>
      </dsp:nvSpPr>
      <dsp:spPr>
        <a:xfrm>
          <a:off x="1038038" y="1125191"/>
          <a:ext cx="5060983" cy="898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16" tIns="95116" rIns="95116" bIns="95116" numCol="1" spcCol="1270" anchor="ctr" anchorCtr="0">
          <a:noAutofit/>
        </a:bodyPr>
        <a:lstStyle/>
        <a:p>
          <a:pPr marL="0" lvl="0" indent="0" algn="l" defTabSz="844550">
            <a:lnSpc>
              <a:spcPct val="90000"/>
            </a:lnSpc>
            <a:spcBef>
              <a:spcPct val="0"/>
            </a:spcBef>
            <a:spcAft>
              <a:spcPct val="35000"/>
            </a:spcAft>
            <a:buNone/>
          </a:pPr>
          <a:r>
            <a:rPr lang="en-ZA" sz="1900" kern="1200"/>
            <a:t>Compromised</a:t>
          </a:r>
          <a:endParaRPr lang="en-US" sz="1900" kern="1200"/>
        </a:p>
      </dsp:txBody>
      <dsp:txXfrm>
        <a:off x="1038038" y="1125191"/>
        <a:ext cx="5060983" cy="898734"/>
      </dsp:txXfrm>
    </dsp:sp>
    <dsp:sp modelId="{D144BADF-C48B-44F8-B8FA-ECFF69CB427F}">
      <dsp:nvSpPr>
        <dsp:cNvPr id="0" name=""/>
        <dsp:cNvSpPr/>
      </dsp:nvSpPr>
      <dsp:spPr>
        <a:xfrm>
          <a:off x="0" y="2248608"/>
          <a:ext cx="6099022" cy="8987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6660E-ABC9-473F-8728-6AADDF29D721}">
      <dsp:nvSpPr>
        <dsp:cNvPr id="0" name=""/>
        <dsp:cNvSpPr/>
      </dsp:nvSpPr>
      <dsp:spPr>
        <a:xfrm>
          <a:off x="271867" y="2450823"/>
          <a:ext cx="494303" cy="49430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6C637C2C-B9C6-4CE8-9155-2B29C084C1FA}">
      <dsp:nvSpPr>
        <dsp:cNvPr id="0" name=""/>
        <dsp:cNvSpPr/>
      </dsp:nvSpPr>
      <dsp:spPr>
        <a:xfrm>
          <a:off x="1038038" y="2248608"/>
          <a:ext cx="5060983" cy="898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16" tIns="95116" rIns="95116" bIns="95116" numCol="1" spcCol="1270" anchor="ctr" anchorCtr="0">
          <a:noAutofit/>
        </a:bodyPr>
        <a:lstStyle/>
        <a:p>
          <a:pPr marL="0" lvl="0" indent="0" algn="l" defTabSz="844550">
            <a:lnSpc>
              <a:spcPct val="90000"/>
            </a:lnSpc>
            <a:spcBef>
              <a:spcPct val="0"/>
            </a:spcBef>
            <a:spcAft>
              <a:spcPct val="35000"/>
            </a:spcAft>
            <a:buNone/>
          </a:pPr>
          <a:r>
            <a:rPr lang="en-ZA" sz="1900" kern="1200" dirty="0"/>
            <a:t>Non-dairy products</a:t>
          </a:r>
          <a:endParaRPr lang="en-US" sz="1900" kern="1200" dirty="0"/>
        </a:p>
      </dsp:txBody>
      <dsp:txXfrm>
        <a:off x="1038038" y="2248608"/>
        <a:ext cx="5060983" cy="898734"/>
      </dsp:txXfrm>
    </dsp:sp>
    <dsp:sp modelId="{23908EFE-17C8-4428-A268-1DA96AEF1DBC}">
      <dsp:nvSpPr>
        <dsp:cNvPr id="0" name=""/>
        <dsp:cNvSpPr/>
      </dsp:nvSpPr>
      <dsp:spPr>
        <a:xfrm>
          <a:off x="0" y="3372026"/>
          <a:ext cx="6099022" cy="8987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8F2F0-CBCC-4E77-8176-F612D0D034D9}">
      <dsp:nvSpPr>
        <dsp:cNvPr id="0" name=""/>
        <dsp:cNvSpPr/>
      </dsp:nvSpPr>
      <dsp:spPr>
        <a:xfrm>
          <a:off x="271867" y="3574241"/>
          <a:ext cx="494303" cy="4943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CA94CF11-91D6-4732-A70A-BA55438EE85F}">
      <dsp:nvSpPr>
        <dsp:cNvPr id="0" name=""/>
        <dsp:cNvSpPr/>
      </dsp:nvSpPr>
      <dsp:spPr>
        <a:xfrm>
          <a:off x="1038038" y="3372026"/>
          <a:ext cx="5060983" cy="898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16" tIns="95116" rIns="95116" bIns="95116" numCol="1" spcCol="1270" anchor="ctr" anchorCtr="0">
          <a:noAutofit/>
        </a:bodyPr>
        <a:lstStyle/>
        <a:p>
          <a:pPr marL="0" lvl="0" indent="0" algn="l" defTabSz="844550">
            <a:lnSpc>
              <a:spcPct val="90000"/>
            </a:lnSpc>
            <a:spcBef>
              <a:spcPct val="0"/>
            </a:spcBef>
            <a:spcAft>
              <a:spcPct val="35000"/>
            </a:spcAft>
            <a:buNone/>
          </a:pPr>
          <a:r>
            <a:rPr lang="en-ZA" sz="1900" kern="1200"/>
            <a:t>Samples outside current cycle sample run</a:t>
          </a:r>
          <a:endParaRPr lang="en-US" sz="1900" kern="1200"/>
        </a:p>
      </dsp:txBody>
      <dsp:txXfrm>
        <a:off x="1038038" y="3372026"/>
        <a:ext cx="5060983" cy="898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8304-77DA-4AEB-A9DD-CF4CE5D46A50}">
      <dsp:nvSpPr>
        <dsp:cNvPr id="0" name=""/>
        <dsp:cNvSpPr/>
      </dsp:nvSpPr>
      <dsp:spPr>
        <a:xfrm>
          <a:off x="0" y="3832296"/>
          <a:ext cx="7920880"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A9666-AA50-4272-A39C-91B8D67CB194}">
      <dsp:nvSpPr>
        <dsp:cNvPr id="0" name=""/>
        <dsp:cNvSpPr/>
      </dsp:nvSpPr>
      <dsp:spPr>
        <a:xfrm>
          <a:off x="0" y="2186264"/>
          <a:ext cx="7920880"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010B5-1B93-4474-A793-DFD911173B9D}">
      <dsp:nvSpPr>
        <dsp:cNvPr id="0" name=""/>
        <dsp:cNvSpPr/>
      </dsp:nvSpPr>
      <dsp:spPr>
        <a:xfrm>
          <a:off x="0" y="540231"/>
          <a:ext cx="7920880"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32C4F-CFAD-409A-BA87-CDF8D459E82B}">
      <dsp:nvSpPr>
        <dsp:cNvPr id="0" name=""/>
        <dsp:cNvSpPr/>
      </dsp:nvSpPr>
      <dsp:spPr>
        <a:xfrm>
          <a:off x="2059428" y="602"/>
          <a:ext cx="5861451" cy="539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kumimoji="0" lang="en-ZA" sz="2300" kern="1200" cap="none" spc="0" dirty="0">
              <a:solidFill>
                <a:schemeClr val="tx1"/>
              </a:solidFill>
            </a:rPr>
            <a:t>Incomplete</a:t>
          </a:r>
          <a:endParaRPr lang="en-ZA" sz="2300" kern="1200" dirty="0"/>
        </a:p>
      </dsp:txBody>
      <dsp:txXfrm>
        <a:off x="2059428" y="602"/>
        <a:ext cx="5861451" cy="539629"/>
      </dsp:txXfrm>
    </dsp:sp>
    <dsp:sp modelId="{C57265B9-46E6-4CBF-9A51-124FCE7CF9AE}">
      <dsp:nvSpPr>
        <dsp:cNvPr id="0" name=""/>
        <dsp:cNvSpPr/>
      </dsp:nvSpPr>
      <dsp:spPr>
        <a:xfrm>
          <a:off x="0" y="602"/>
          <a:ext cx="2059428" cy="539629"/>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ZA" sz="2300" kern="1200" dirty="0"/>
            <a:t>1.</a:t>
          </a:r>
        </a:p>
      </dsp:txBody>
      <dsp:txXfrm>
        <a:off x="26347" y="26949"/>
        <a:ext cx="2006734" cy="513282"/>
      </dsp:txXfrm>
    </dsp:sp>
    <dsp:sp modelId="{75ECAF7E-E9F7-4DCD-88F4-2EFE437F4163}">
      <dsp:nvSpPr>
        <dsp:cNvPr id="0" name=""/>
        <dsp:cNvSpPr/>
      </dsp:nvSpPr>
      <dsp:spPr>
        <a:xfrm>
          <a:off x="0" y="540231"/>
          <a:ext cx="7920880" cy="107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lrTx/>
            <a:buSzTx/>
            <a:buFontTx/>
            <a:buNone/>
          </a:pPr>
          <a:r>
            <a:rPr kumimoji="0" lang="en-ZA" sz="1800" kern="1200" cap="none" spc="0" dirty="0">
              <a:solidFill>
                <a:schemeClr val="tx1"/>
              </a:solidFill>
              <a:sym typeface="Wingdings" panose="05000000000000000000" pitchFamily="2" charset="2"/>
            </a:rPr>
            <a:t></a:t>
          </a:r>
          <a:r>
            <a:rPr kumimoji="0" lang="en-ZA" sz="1800" kern="1200" cap="none" spc="0" dirty="0">
              <a:solidFill>
                <a:schemeClr val="tx1"/>
              </a:solidFill>
            </a:rPr>
            <a:t> Complete ASAP, Double check </a:t>
          </a:r>
          <a:endParaRPr lang="en-ZA" sz="1800" kern="1200" dirty="0"/>
        </a:p>
      </dsp:txBody>
      <dsp:txXfrm>
        <a:off x="0" y="540231"/>
        <a:ext cx="7920880" cy="1079421"/>
      </dsp:txXfrm>
    </dsp:sp>
    <dsp:sp modelId="{9A06D2B9-D3CF-4A81-8546-30A2C5BF7DD8}">
      <dsp:nvSpPr>
        <dsp:cNvPr id="0" name=""/>
        <dsp:cNvSpPr/>
      </dsp:nvSpPr>
      <dsp:spPr>
        <a:xfrm>
          <a:off x="2059428" y="1646634"/>
          <a:ext cx="5861451" cy="539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Tx/>
            <a:buNone/>
          </a:pPr>
          <a:r>
            <a:rPr kumimoji="0" lang="en-ZA" sz="2300" kern="1200" cap="none" spc="0" dirty="0">
              <a:solidFill>
                <a:schemeClr val="tx1"/>
              </a:solidFill>
            </a:rPr>
            <a:t>Handwriting unclear</a:t>
          </a:r>
          <a:endParaRPr lang="en-ZA" sz="2300" kern="1200" dirty="0"/>
        </a:p>
      </dsp:txBody>
      <dsp:txXfrm>
        <a:off x="2059428" y="1646634"/>
        <a:ext cx="5861451" cy="539629"/>
      </dsp:txXfrm>
    </dsp:sp>
    <dsp:sp modelId="{C0C516DB-583A-409A-9B89-7EBD66183B07}">
      <dsp:nvSpPr>
        <dsp:cNvPr id="0" name=""/>
        <dsp:cNvSpPr/>
      </dsp:nvSpPr>
      <dsp:spPr>
        <a:xfrm>
          <a:off x="0" y="1646634"/>
          <a:ext cx="2059428" cy="539629"/>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ZA" sz="2300" kern="1200" dirty="0"/>
            <a:t>2.</a:t>
          </a:r>
        </a:p>
      </dsp:txBody>
      <dsp:txXfrm>
        <a:off x="26347" y="1672981"/>
        <a:ext cx="2006734" cy="513282"/>
      </dsp:txXfrm>
    </dsp:sp>
    <dsp:sp modelId="{6D8A929E-DF7D-492D-89CD-BC08E77D3DA1}">
      <dsp:nvSpPr>
        <dsp:cNvPr id="0" name=""/>
        <dsp:cNvSpPr/>
      </dsp:nvSpPr>
      <dsp:spPr>
        <a:xfrm>
          <a:off x="0" y="2186264"/>
          <a:ext cx="7920880" cy="107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lrTx/>
            <a:buSzTx/>
            <a:buFontTx/>
            <a:buNone/>
          </a:pPr>
          <a:r>
            <a:rPr kumimoji="0" lang="en-ZA" sz="1800" kern="1200" cap="none" spc="0" dirty="0">
              <a:solidFill>
                <a:schemeClr val="tx1"/>
              </a:solidFill>
              <a:sym typeface="Wingdings" panose="05000000000000000000" pitchFamily="2" charset="2"/>
            </a:rPr>
            <a:t> </a:t>
          </a:r>
          <a:r>
            <a:rPr kumimoji="0" lang="en-ZA" sz="1800" kern="1200" cap="none" spc="0" dirty="0">
              <a:solidFill>
                <a:schemeClr val="tx1"/>
              </a:solidFill>
              <a:latin typeface="+mn-lt"/>
              <a:ea typeface="+mn-ea"/>
              <a:cs typeface="+mn-cs"/>
            </a:rPr>
            <a:t>Write legibly / type out</a:t>
          </a:r>
          <a:endParaRPr lang="en-ZA" sz="1800" kern="1200" dirty="0"/>
        </a:p>
      </dsp:txBody>
      <dsp:txXfrm>
        <a:off x="0" y="2186264"/>
        <a:ext cx="7920880" cy="1079421"/>
      </dsp:txXfrm>
    </dsp:sp>
    <dsp:sp modelId="{7D8AE1F3-7BE5-4411-BDA5-64EB21411C35}">
      <dsp:nvSpPr>
        <dsp:cNvPr id="0" name=""/>
        <dsp:cNvSpPr/>
      </dsp:nvSpPr>
      <dsp:spPr>
        <a:xfrm>
          <a:off x="2059428" y="3292666"/>
          <a:ext cx="5861451" cy="539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Tx/>
            <a:buNone/>
          </a:pPr>
          <a:r>
            <a:rPr kumimoji="0" lang="en-ZA" sz="2300" kern="1200" cap="none" spc="0" dirty="0">
              <a:solidFill>
                <a:schemeClr val="tx1"/>
              </a:solidFill>
              <a:latin typeface="+mn-lt"/>
              <a:ea typeface="+mn-ea"/>
              <a:cs typeface="+mn-cs"/>
            </a:rPr>
            <a:t>No municipality code provided</a:t>
          </a:r>
          <a:endParaRPr lang="en-ZA" sz="2300" kern="1200" dirty="0"/>
        </a:p>
      </dsp:txBody>
      <dsp:txXfrm>
        <a:off x="2059428" y="3292666"/>
        <a:ext cx="5861451" cy="539629"/>
      </dsp:txXfrm>
    </dsp:sp>
    <dsp:sp modelId="{2FED311D-80E6-466B-85D5-B3AEF2B4E63D}">
      <dsp:nvSpPr>
        <dsp:cNvPr id="0" name=""/>
        <dsp:cNvSpPr/>
      </dsp:nvSpPr>
      <dsp:spPr>
        <a:xfrm>
          <a:off x="0" y="3292666"/>
          <a:ext cx="2059428" cy="539629"/>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ZA" sz="2300" kern="1200" dirty="0"/>
            <a:t>3.</a:t>
          </a:r>
        </a:p>
      </dsp:txBody>
      <dsp:txXfrm>
        <a:off x="26347" y="3319013"/>
        <a:ext cx="2006734" cy="513282"/>
      </dsp:txXfrm>
    </dsp:sp>
    <dsp:sp modelId="{86B2C595-65AB-4092-BAB1-D897E752AB6A}">
      <dsp:nvSpPr>
        <dsp:cNvPr id="0" name=""/>
        <dsp:cNvSpPr/>
      </dsp:nvSpPr>
      <dsp:spPr>
        <a:xfrm>
          <a:off x="0" y="3832296"/>
          <a:ext cx="7920880" cy="107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FontTx/>
            <a:buNone/>
          </a:pPr>
          <a:r>
            <a:rPr kumimoji="0" lang="en-ZA" sz="1800" kern="1200" cap="none" spc="0" dirty="0">
              <a:solidFill>
                <a:schemeClr val="tx1"/>
              </a:solidFill>
              <a:latin typeface="+mn-lt"/>
              <a:ea typeface="+mn-ea"/>
              <a:cs typeface="+mn-cs"/>
              <a:sym typeface="Wingdings" panose="05000000000000000000" pitchFamily="2" charset="2"/>
            </a:rPr>
            <a:t> </a:t>
          </a:r>
          <a:r>
            <a:rPr kumimoji="0" lang="en-ZA" sz="1800" kern="1200" cap="none" spc="0" dirty="0">
              <a:solidFill>
                <a:schemeClr val="tx1"/>
              </a:solidFill>
              <a:latin typeface="+mn-lt"/>
              <a:ea typeface="+mn-ea"/>
              <a:cs typeface="+mn-cs"/>
            </a:rPr>
            <a:t>Provide Correct Municipality code (https://municipalities.co.za)</a:t>
          </a:r>
          <a:endParaRPr lang="en-ZA" sz="1800" kern="1200" dirty="0"/>
        </a:p>
      </dsp:txBody>
      <dsp:txXfrm>
        <a:off x="0" y="3832296"/>
        <a:ext cx="7920880" cy="1079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8304-77DA-4AEB-A9DD-CF4CE5D46A50}">
      <dsp:nvSpPr>
        <dsp:cNvPr id="0" name=""/>
        <dsp:cNvSpPr/>
      </dsp:nvSpPr>
      <dsp:spPr>
        <a:xfrm>
          <a:off x="0" y="3932341"/>
          <a:ext cx="7704856"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A9666-AA50-4272-A39C-91B8D67CB194}">
      <dsp:nvSpPr>
        <dsp:cNvPr id="0" name=""/>
        <dsp:cNvSpPr/>
      </dsp:nvSpPr>
      <dsp:spPr>
        <a:xfrm>
          <a:off x="0" y="2243338"/>
          <a:ext cx="7704856"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010B5-1B93-4474-A793-DFD911173B9D}">
      <dsp:nvSpPr>
        <dsp:cNvPr id="0" name=""/>
        <dsp:cNvSpPr/>
      </dsp:nvSpPr>
      <dsp:spPr>
        <a:xfrm>
          <a:off x="0" y="554335"/>
          <a:ext cx="7704856"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32C4F-CFAD-409A-BA87-CDF8D459E82B}">
      <dsp:nvSpPr>
        <dsp:cNvPr id="0" name=""/>
        <dsp:cNvSpPr/>
      </dsp:nvSpPr>
      <dsp:spPr>
        <a:xfrm>
          <a:off x="2003262" y="618"/>
          <a:ext cx="5701593" cy="55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kumimoji="0" lang="en-ZA" sz="2300" kern="1200" cap="none" spc="0" dirty="0">
              <a:solidFill>
                <a:schemeClr val="tx1"/>
              </a:solidFill>
            </a:rPr>
            <a:t>Sample code invalid</a:t>
          </a:r>
          <a:endParaRPr lang="en-ZA" sz="2300" kern="1200" dirty="0"/>
        </a:p>
      </dsp:txBody>
      <dsp:txXfrm>
        <a:off x="2003262" y="618"/>
        <a:ext cx="5701593" cy="553717"/>
      </dsp:txXfrm>
    </dsp:sp>
    <dsp:sp modelId="{C57265B9-46E6-4CBF-9A51-124FCE7CF9AE}">
      <dsp:nvSpPr>
        <dsp:cNvPr id="0" name=""/>
        <dsp:cNvSpPr/>
      </dsp:nvSpPr>
      <dsp:spPr>
        <a:xfrm>
          <a:off x="0" y="618"/>
          <a:ext cx="2003262" cy="553717"/>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ZA" sz="2400" kern="1200" dirty="0"/>
            <a:t>4.</a:t>
          </a:r>
        </a:p>
      </dsp:txBody>
      <dsp:txXfrm>
        <a:off x="27035" y="27653"/>
        <a:ext cx="1949192" cy="526682"/>
      </dsp:txXfrm>
    </dsp:sp>
    <dsp:sp modelId="{75ECAF7E-E9F7-4DCD-88F4-2EFE437F4163}">
      <dsp:nvSpPr>
        <dsp:cNvPr id="0" name=""/>
        <dsp:cNvSpPr/>
      </dsp:nvSpPr>
      <dsp:spPr>
        <a:xfrm>
          <a:off x="0" y="554335"/>
          <a:ext cx="7704856" cy="11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lrTx/>
            <a:buSzTx/>
            <a:buFontTx/>
            <a:buNone/>
          </a:pPr>
          <a:r>
            <a:rPr kumimoji="0" lang="en-ZA" sz="1800" kern="1200" cap="none" spc="0" dirty="0">
              <a:solidFill>
                <a:schemeClr val="tx1"/>
              </a:solidFill>
              <a:sym typeface="Wingdings" panose="05000000000000000000" pitchFamily="2" charset="2"/>
            </a:rPr>
            <a:t></a:t>
          </a:r>
          <a:r>
            <a:rPr kumimoji="0" lang="en-ZA" sz="1800" kern="1200" cap="none" spc="0" dirty="0">
              <a:solidFill>
                <a:schemeClr val="tx1"/>
              </a:solidFill>
            </a:rPr>
            <a:t> </a:t>
          </a:r>
          <a:r>
            <a:rPr kumimoji="0" lang="en-ZA" sz="1800" b="1" kern="1200" cap="none" spc="0" dirty="0">
              <a:solidFill>
                <a:schemeClr val="tx1"/>
              </a:solidFill>
              <a:latin typeface="+mn-lt"/>
              <a:ea typeface="+mn-ea"/>
              <a:cs typeface="+mn-cs"/>
            </a:rPr>
            <a:t>Numerical</a:t>
          </a:r>
          <a:r>
            <a:rPr kumimoji="0" lang="en-ZA" sz="1800" kern="1200" cap="none" spc="0" dirty="0">
              <a:solidFill>
                <a:schemeClr val="tx1"/>
              </a:solidFill>
              <a:latin typeface="+mn-lt"/>
              <a:ea typeface="+mn-ea"/>
              <a:cs typeface="+mn-cs"/>
            </a:rPr>
            <a:t> Sample Code</a:t>
          </a:r>
          <a:endParaRPr lang="en-ZA" sz="1800" kern="1200" dirty="0"/>
        </a:p>
        <a:p>
          <a:pPr marL="171450" lvl="1" indent="-171450" algn="l" defTabSz="800100">
            <a:lnSpc>
              <a:spcPct val="90000"/>
            </a:lnSpc>
            <a:spcBef>
              <a:spcPct val="0"/>
            </a:spcBef>
            <a:spcAft>
              <a:spcPct val="15000"/>
            </a:spcAft>
            <a:buClrTx/>
            <a:buSzTx/>
            <a:buFontTx/>
            <a:buNone/>
          </a:pPr>
          <a:r>
            <a:rPr lang="en-ZA" sz="1800" kern="1200" dirty="0"/>
            <a:t>Unique to each sample</a:t>
          </a:r>
        </a:p>
      </dsp:txBody>
      <dsp:txXfrm>
        <a:off x="0" y="554335"/>
        <a:ext cx="7704856" cy="1107600"/>
      </dsp:txXfrm>
    </dsp:sp>
    <dsp:sp modelId="{9A06D2B9-D3CF-4A81-8546-30A2C5BF7DD8}">
      <dsp:nvSpPr>
        <dsp:cNvPr id="0" name=""/>
        <dsp:cNvSpPr/>
      </dsp:nvSpPr>
      <dsp:spPr>
        <a:xfrm>
          <a:off x="2003262" y="1689621"/>
          <a:ext cx="5701593" cy="55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Tx/>
            <a:buNone/>
          </a:pPr>
          <a:r>
            <a:rPr kumimoji="0" lang="en-ZA" sz="2300" kern="1200" cap="none" spc="0" dirty="0">
              <a:solidFill>
                <a:schemeClr val="tx1"/>
              </a:solidFill>
              <a:latin typeface="+mn-lt"/>
              <a:ea typeface="+mn-ea"/>
              <a:cs typeface="+mn-cs"/>
            </a:rPr>
            <a:t>Multiple samples with the same codes </a:t>
          </a:r>
          <a:endParaRPr lang="en-ZA" sz="2300" kern="1200" dirty="0"/>
        </a:p>
      </dsp:txBody>
      <dsp:txXfrm>
        <a:off x="2003262" y="1689621"/>
        <a:ext cx="5701593" cy="553717"/>
      </dsp:txXfrm>
    </dsp:sp>
    <dsp:sp modelId="{C0C516DB-583A-409A-9B89-7EBD66183B07}">
      <dsp:nvSpPr>
        <dsp:cNvPr id="0" name=""/>
        <dsp:cNvSpPr/>
      </dsp:nvSpPr>
      <dsp:spPr>
        <a:xfrm>
          <a:off x="0" y="1689621"/>
          <a:ext cx="2003262" cy="553717"/>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ZA" sz="2400" kern="1200" dirty="0"/>
            <a:t>5.</a:t>
          </a:r>
        </a:p>
      </dsp:txBody>
      <dsp:txXfrm>
        <a:off x="27035" y="1716656"/>
        <a:ext cx="1949192" cy="526682"/>
      </dsp:txXfrm>
    </dsp:sp>
    <dsp:sp modelId="{6D8A929E-DF7D-492D-89CD-BC08E77D3DA1}">
      <dsp:nvSpPr>
        <dsp:cNvPr id="0" name=""/>
        <dsp:cNvSpPr/>
      </dsp:nvSpPr>
      <dsp:spPr>
        <a:xfrm>
          <a:off x="0" y="2243338"/>
          <a:ext cx="7704856" cy="11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lrTx/>
            <a:buSzTx/>
            <a:buFontTx/>
            <a:buNone/>
          </a:pPr>
          <a:r>
            <a:rPr kumimoji="0" lang="en-ZA" sz="1800" kern="1200" cap="none" spc="0" dirty="0">
              <a:solidFill>
                <a:schemeClr val="tx1"/>
              </a:solidFill>
              <a:sym typeface="Wingdings" panose="05000000000000000000" pitchFamily="2" charset="2"/>
            </a:rPr>
            <a:t></a:t>
          </a:r>
          <a:r>
            <a:rPr kumimoji="0" lang="en-ZA" sz="1800" kern="1200" cap="none" spc="0" dirty="0">
              <a:solidFill>
                <a:schemeClr val="tx1"/>
              </a:solidFill>
              <a:latin typeface="+mn-lt"/>
              <a:ea typeface="+mn-ea"/>
              <a:cs typeface="+mn-cs"/>
            </a:rPr>
            <a:t> Verify sample codes with fellow EHPs</a:t>
          </a:r>
          <a:endParaRPr lang="en-ZA" sz="1800" kern="1200" dirty="0"/>
        </a:p>
      </dsp:txBody>
      <dsp:txXfrm>
        <a:off x="0" y="2243338"/>
        <a:ext cx="7704856" cy="1107600"/>
      </dsp:txXfrm>
    </dsp:sp>
    <dsp:sp modelId="{7D8AE1F3-7BE5-4411-BDA5-64EB21411C35}">
      <dsp:nvSpPr>
        <dsp:cNvPr id="0" name=""/>
        <dsp:cNvSpPr/>
      </dsp:nvSpPr>
      <dsp:spPr>
        <a:xfrm>
          <a:off x="2003262" y="3378624"/>
          <a:ext cx="5701593" cy="55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Tx/>
            <a:buNone/>
          </a:pPr>
          <a:r>
            <a:rPr kumimoji="0" lang="en-ZA" sz="2300" kern="1200" cap="none" spc="0" dirty="0">
              <a:solidFill>
                <a:schemeClr val="tx1"/>
              </a:solidFill>
              <a:latin typeface="+mn-lt"/>
              <a:ea typeface="+mn-ea"/>
              <a:cs typeface="+mn-cs"/>
            </a:rPr>
            <a:t>Sample type not indicated </a:t>
          </a:r>
          <a:endParaRPr lang="en-ZA" sz="2300" kern="1200" dirty="0"/>
        </a:p>
      </dsp:txBody>
      <dsp:txXfrm>
        <a:off x="2003262" y="3378624"/>
        <a:ext cx="5701593" cy="553717"/>
      </dsp:txXfrm>
    </dsp:sp>
    <dsp:sp modelId="{2FED311D-80E6-466B-85D5-B3AEF2B4E63D}">
      <dsp:nvSpPr>
        <dsp:cNvPr id="0" name=""/>
        <dsp:cNvSpPr/>
      </dsp:nvSpPr>
      <dsp:spPr>
        <a:xfrm>
          <a:off x="0" y="3378624"/>
          <a:ext cx="2003262" cy="553717"/>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ZA" sz="2400" kern="1200" dirty="0"/>
            <a:t>6.</a:t>
          </a:r>
        </a:p>
      </dsp:txBody>
      <dsp:txXfrm>
        <a:off x="27035" y="3405659"/>
        <a:ext cx="1949192" cy="526682"/>
      </dsp:txXfrm>
    </dsp:sp>
    <dsp:sp modelId="{86B2C595-65AB-4092-BAB1-D897E752AB6A}">
      <dsp:nvSpPr>
        <dsp:cNvPr id="0" name=""/>
        <dsp:cNvSpPr/>
      </dsp:nvSpPr>
      <dsp:spPr>
        <a:xfrm>
          <a:off x="0" y="3932341"/>
          <a:ext cx="7704856" cy="11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FontTx/>
            <a:buNone/>
          </a:pPr>
          <a:r>
            <a:rPr lang="en-ZA" sz="1800" kern="1200" cap="none" spc="0" dirty="0">
              <a:solidFill>
                <a:schemeClr val="tx1"/>
              </a:solidFill>
              <a:sym typeface="Wingdings" panose="05000000000000000000" pitchFamily="2" charset="2"/>
            </a:rPr>
            <a:t> </a:t>
          </a:r>
          <a:r>
            <a:rPr kumimoji="0" lang="en-ZA" sz="1800" kern="1200" cap="none" spc="0" dirty="0">
              <a:solidFill>
                <a:schemeClr val="tx1"/>
              </a:solidFill>
              <a:latin typeface="+mn-lt"/>
              <a:ea typeface="+mn-ea"/>
              <a:cs typeface="+mn-cs"/>
            </a:rPr>
            <a:t>Fill in on form ASAP / Ask shop for details / write it out</a:t>
          </a:r>
          <a:endParaRPr lang="en-ZA" sz="1800" kern="1200" dirty="0"/>
        </a:p>
      </dsp:txBody>
      <dsp:txXfrm>
        <a:off x="0" y="3932341"/>
        <a:ext cx="7704856" cy="110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8304-77DA-4AEB-A9DD-CF4CE5D46A50}">
      <dsp:nvSpPr>
        <dsp:cNvPr id="0" name=""/>
        <dsp:cNvSpPr/>
      </dsp:nvSpPr>
      <dsp:spPr>
        <a:xfrm>
          <a:off x="0" y="3773777"/>
          <a:ext cx="7560840"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A9666-AA50-4272-A39C-91B8D67CB194}">
      <dsp:nvSpPr>
        <dsp:cNvPr id="0" name=""/>
        <dsp:cNvSpPr/>
      </dsp:nvSpPr>
      <dsp:spPr>
        <a:xfrm>
          <a:off x="0" y="2282736"/>
          <a:ext cx="7560840"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010B5-1B93-4474-A793-DFD911173B9D}">
      <dsp:nvSpPr>
        <dsp:cNvPr id="0" name=""/>
        <dsp:cNvSpPr/>
      </dsp:nvSpPr>
      <dsp:spPr>
        <a:xfrm>
          <a:off x="0" y="489785"/>
          <a:ext cx="7560840" cy="0"/>
        </a:xfrm>
        <a:prstGeom prst="line">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32C4F-CFAD-409A-BA87-CDF8D459E82B}">
      <dsp:nvSpPr>
        <dsp:cNvPr id="0" name=""/>
        <dsp:cNvSpPr/>
      </dsp:nvSpPr>
      <dsp:spPr>
        <a:xfrm>
          <a:off x="1965818" y="967"/>
          <a:ext cx="5595021" cy="488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kumimoji="0" lang="en-ZA" sz="2300" kern="1200" cap="none" spc="0" dirty="0">
              <a:solidFill>
                <a:schemeClr val="tx1"/>
              </a:solidFill>
              <a:latin typeface="+mn-lt"/>
              <a:ea typeface="+mn-ea"/>
              <a:cs typeface="+mn-cs"/>
            </a:rPr>
            <a:t>Sample not marked </a:t>
          </a:r>
          <a:endParaRPr lang="en-ZA" sz="2300" kern="1200" dirty="0"/>
        </a:p>
      </dsp:txBody>
      <dsp:txXfrm>
        <a:off x="1965818" y="967"/>
        <a:ext cx="5595021" cy="488817"/>
      </dsp:txXfrm>
    </dsp:sp>
    <dsp:sp modelId="{C57265B9-46E6-4CBF-9A51-124FCE7CF9AE}">
      <dsp:nvSpPr>
        <dsp:cNvPr id="0" name=""/>
        <dsp:cNvSpPr/>
      </dsp:nvSpPr>
      <dsp:spPr>
        <a:xfrm>
          <a:off x="0" y="967"/>
          <a:ext cx="1965818" cy="488817"/>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ZA" sz="2100" kern="1200" dirty="0"/>
            <a:t>7.</a:t>
          </a:r>
        </a:p>
      </dsp:txBody>
      <dsp:txXfrm>
        <a:off x="23866" y="24833"/>
        <a:ext cx="1918086" cy="464951"/>
      </dsp:txXfrm>
    </dsp:sp>
    <dsp:sp modelId="{75ECAF7E-E9F7-4DCD-88F4-2EFE437F4163}">
      <dsp:nvSpPr>
        <dsp:cNvPr id="0" name=""/>
        <dsp:cNvSpPr/>
      </dsp:nvSpPr>
      <dsp:spPr>
        <a:xfrm>
          <a:off x="0" y="489785"/>
          <a:ext cx="7560840" cy="127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lrTx/>
            <a:buSzTx/>
            <a:buFontTx/>
            <a:buNone/>
          </a:pPr>
          <a:r>
            <a:rPr kumimoji="0" lang="en-ZA" sz="1800" kern="1200" cap="none" spc="0" dirty="0">
              <a:solidFill>
                <a:schemeClr val="tx1"/>
              </a:solidFill>
              <a:latin typeface="+mn-lt"/>
              <a:ea typeface="+mn-ea"/>
              <a:cs typeface="+mn-cs"/>
            </a:rPr>
            <a:t>Cannot verify product against processing form.</a:t>
          </a:r>
          <a:endParaRPr lang="en-ZA" sz="1800" kern="1200" dirty="0"/>
        </a:p>
        <a:p>
          <a:pPr marL="171450" lvl="1" indent="-171450" algn="l" defTabSz="800100">
            <a:lnSpc>
              <a:spcPct val="90000"/>
            </a:lnSpc>
            <a:spcBef>
              <a:spcPct val="0"/>
            </a:spcBef>
            <a:spcAft>
              <a:spcPct val="15000"/>
            </a:spcAft>
            <a:buClrTx/>
            <a:buSzTx/>
            <a:buFontTx/>
            <a:buNone/>
          </a:pPr>
          <a:r>
            <a:rPr lang="en-ZA" sz="1800" kern="1200" cap="none" spc="0" dirty="0">
              <a:solidFill>
                <a:schemeClr val="tx1"/>
              </a:solidFill>
              <a:sym typeface="Wingdings" panose="05000000000000000000" pitchFamily="2" charset="2"/>
            </a:rPr>
            <a:t> </a:t>
          </a:r>
          <a:r>
            <a:rPr kumimoji="0" lang="en-ZA" sz="1800" kern="1200" cap="none" spc="0" dirty="0">
              <a:solidFill>
                <a:schemeClr val="tx1"/>
              </a:solidFill>
              <a:latin typeface="+mn-lt"/>
              <a:ea typeface="+mn-ea"/>
              <a:cs typeface="+mn-cs"/>
              <a:sym typeface="Wingdings" panose="05000000000000000000" pitchFamily="2" charset="2"/>
            </a:rPr>
            <a:t>Mark sample with permanent marker, or provide a complete description of sample (including </a:t>
          </a:r>
          <a:r>
            <a:rPr kumimoji="0" lang="en-ZA" sz="1800" kern="1200" cap="none" spc="0" dirty="0">
              <a:solidFill>
                <a:schemeClr val="tx1"/>
              </a:solidFill>
              <a:latin typeface="+mn-lt"/>
              <a:ea typeface="+mn-ea"/>
              <a:cs typeface="+mn-cs"/>
            </a:rPr>
            <a:t>Use-by Date &amp; Batch code) </a:t>
          </a:r>
          <a:endParaRPr lang="en-ZA" sz="1800" kern="1200" dirty="0"/>
        </a:p>
      </dsp:txBody>
      <dsp:txXfrm>
        <a:off x="0" y="489785"/>
        <a:ext cx="7560840" cy="1279692"/>
      </dsp:txXfrm>
    </dsp:sp>
    <dsp:sp modelId="{9A06D2B9-D3CF-4A81-8546-30A2C5BF7DD8}">
      <dsp:nvSpPr>
        <dsp:cNvPr id="0" name=""/>
        <dsp:cNvSpPr/>
      </dsp:nvSpPr>
      <dsp:spPr>
        <a:xfrm>
          <a:off x="1965818" y="1793918"/>
          <a:ext cx="5595021" cy="488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Tx/>
            <a:buNone/>
          </a:pPr>
          <a:r>
            <a:rPr kumimoji="0" lang="en-ZA" sz="2300" kern="1200" cap="none" spc="0" dirty="0">
              <a:solidFill>
                <a:schemeClr val="tx1"/>
              </a:solidFill>
              <a:latin typeface="+mn-lt"/>
              <a:ea typeface="+mn-ea"/>
              <a:cs typeface="+mn-cs"/>
            </a:rPr>
            <a:t>No Company / Brand name provided </a:t>
          </a:r>
          <a:endParaRPr lang="en-ZA" sz="2300" kern="1200" dirty="0"/>
        </a:p>
      </dsp:txBody>
      <dsp:txXfrm>
        <a:off x="1965818" y="1793918"/>
        <a:ext cx="5595021" cy="488817"/>
      </dsp:txXfrm>
    </dsp:sp>
    <dsp:sp modelId="{C0C516DB-583A-409A-9B89-7EBD66183B07}">
      <dsp:nvSpPr>
        <dsp:cNvPr id="0" name=""/>
        <dsp:cNvSpPr/>
      </dsp:nvSpPr>
      <dsp:spPr>
        <a:xfrm>
          <a:off x="0" y="1793918"/>
          <a:ext cx="1965818" cy="488817"/>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ZA" sz="2100" kern="1200" dirty="0"/>
            <a:t>8.</a:t>
          </a:r>
        </a:p>
      </dsp:txBody>
      <dsp:txXfrm>
        <a:off x="23866" y="1817784"/>
        <a:ext cx="1918086" cy="464951"/>
      </dsp:txXfrm>
    </dsp:sp>
    <dsp:sp modelId="{6D8A929E-DF7D-492D-89CD-BC08E77D3DA1}">
      <dsp:nvSpPr>
        <dsp:cNvPr id="0" name=""/>
        <dsp:cNvSpPr/>
      </dsp:nvSpPr>
      <dsp:spPr>
        <a:xfrm>
          <a:off x="0" y="2282736"/>
          <a:ext cx="7560840" cy="97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lrTx/>
            <a:buSzTx/>
            <a:buFontTx/>
            <a:buNone/>
          </a:pPr>
          <a:r>
            <a:rPr kumimoji="0" lang="en-ZA" sz="1800" kern="1200" cap="none" spc="0" dirty="0">
              <a:solidFill>
                <a:schemeClr val="tx1"/>
              </a:solidFill>
              <a:sym typeface="Wingdings" panose="05000000000000000000" pitchFamily="2" charset="2"/>
            </a:rPr>
            <a:t></a:t>
          </a:r>
          <a:r>
            <a:rPr kumimoji="0" lang="en-ZA" sz="1800" kern="1200" cap="none" spc="0" dirty="0">
              <a:solidFill>
                <a:schemeClr val="tx1"/>
              </a:solidFill>
              <a:latin typeface="+mn-lt"/>
              <a:ea typeface="+mn-ea"/>
              <a:cs typeface="+mn-cs"/>
            </a:rPr>
            <a:t> Fill in on form / Consult shop</a:t>
          </a:r>
          <a:endParaRPr lang="en-ZA" sz="1800" kern="1200" dirty="0"/>
        </a:p>
      </dsp:txBody>
      <dsp:txXfrm>
        <a:off x="0" y="2282736"/>
        <a:ext cx="7560840" cy="977782"/>
      </dsp:txXfrm>
    </dsp:sp>
    <dsp:sp modelId="{7D8AE1F3-7BE5-4411-BDA5-64EB21411C35}">
      <dsp:nvSpPr>
        <dsp:cNvPr id="0" name=""/>
        <dsp:cNvSpPr/>
      </dsp:nvSpPr>
      <dsp:spPr>
        <a:xfrm>
          <a:off x="1965818" y="3284960"/>
          <a:ext cx="5595021" cy="488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Tx/>
            <a:buNone/>
          </a:pPr>
          <a:r>
            <a:rPr kumimoji="0" lang="en-ZA" sz="2300" kern="1200" cap="none" spc="0" dirty="0">
              <a:solidFill>
                <a:schemeClr val="tx1"/>
              </a:solidFill>
              <a:latin typeface="+mn-lt"/>
              <a:ea typeface="+mn-ea"/>
              <a:cs typeface="+mn-cs"/>
            </a:rPr>
            <a:t>Expiry dates / batch codes</a:t>
          </a:r>
          <a:endParaRPr lang="en-ZA" sz="2300" kern="1200" dirty="0"/>
        </a:p>
      </dsp:txBody>
      <dsp:txXfrm>
        <a:off x="1965818" y="3284960"/>
        <a:ext cx="5595021" cy="488817"/>
      </dsp:txXfrm>
    </dsp:sp>
    <dsp:sp modelId="{2FED311D-80E6-466B-85D5-B3AEF2B4E63D}">
      <dsp:nvSpPr>
        <dsp:cNvPr id="0" name=""/>
        <dsp:cNvSpPr/>
      </dsp:nvSpPr>
      <dsp:spPr>
        <a:xfrm>
          <a:off x="0" y="3284960"/>
          <a:ext cx="1965818" cy="488817"/>
        </a:xfrm>
        <a:prstGeom prst="round2SameRect">
          <a:avLst>
            <a:gd name="adj1" fmla="val 16670"/>
            <a:gd name="adj2" fmla="val 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ZA" sz="2100" kern="1200" dirty="0"/>
            <a:t>9.</a:t>
          </a:r>
        </a:p>
      </dsp:txBody>
      <dsp:txXfrm>
        <a:off x="23866" y="3308826"/>
        <a:ext cx="1918086" cy="464951"/>
      </dsp:txXfrm>
    </dsp:sp>
    <dsp:sp modelId="{86B2C595-65AB-4092-BAB1-D897E752AB6A}">
      <dsp:nvSpPr>
        <dsp:cNvPr id="0" name=""/>
        <dsp:cNvSpPr/>
      </dsp:nvSpPr>
      <dsp:spPr>
        <a:xfrm>
          <a:off x="0" y="3773777"/>
          <a:ext cx="7560840" cy="97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FontTx/>
            <a:buNone/>
          </a:pPr>
          <a:r>
            <a:rPr lang="en-ZA" sz="1800" kern="1200" cap="none" spc="0" dirty="0">
              <a:solidFill>
                <a:schemeClr val="tx1"/>
              </a:solidFill>
              <a:sym typeface="Wingdings" panose="05000000000000000000" pitchFamily="2" charset="2"/>
            </a:rPr>
            <a:t> Should be provided in the designated space on the processing form</a:t>
          </a:r>
          <a:endParaRPr lang="en-ZA" sz="1800" kern="1200" dirty="0"/>
        </a:p>
      </dsp:txBody>
      <dsp:txXfrm>
        <a:off x="0" y="3773777"/>
        <a:ext cx="7560840" cy="9777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07748A-DFF2-4FA0-963E-682BCA85D31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ZA"/>
          </a:p>
        </p:txBody>
      </p:sp>
      <p:sp>
        <p:nvSpPr>
          <p:cNvPr id="3" name="Date Placeholder 2">
            <a:extLst>
              <a:ext uri="{FF2B5EF4-FFF2-40B4-BE49-F238E27FC236}">
                <a16:creationId xmlns:a16="http://schemas.microsoft.com/office/drawing/2014/main" id="{4CCFB394-BD4F-453E-9752-0924FCF28A6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17914E7E-A65F-4154-B395-85A19B3D009B}" type="datetimeFigureOut">
              <a:rPr lang="en-ZA"/>
              <a:pPr>
                <a:defRPr/>
              </a:pPr>
              <a:t>2021/07/06</a:t>
            </a:fld>
            <a:endParaRPr lang="en-ZA"/>
          </a:p>
        </p:txBody>
      </p:sp>
      <p:sp>
        <p:nvSpPr>
          <p:cNvPr id="4" name="Footer Placeholder 3">
            <a:extLst>
              <a:ext uri="{FF2B5EF4-FFF2-40B4-BE49-F238E27FC236}">
                <a16:creationId xmlns:a16="http://schemas.microsoft.com/office/drawing/2014/main" id="{E195BD59-540F-47A4-ADF9-DF0587F9E5EC}"/>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ZA"/>
          </a:p>
        </p:txBody>
      </p:sp>
      <p:sp>
        <p:nvSpPr>
          <p:cNvPr id="5" name="Slide Number Placeholder 4">
            <a:extLst>
              <a:ext uri="{FF2B5EF4-FFF2-40B4-BE49-F238E27FC236}">
                <a16:creationId xmlns:a16="http://schemas.microsoft.com/office/drawing/2014/main" id="{9AC78A43-EBBF-446D-A241-CB9E3DF187CC}"/>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E1E617A-E841-454E-A089-A6D62A5DF227}" type="slidenum">
              <a:rPr lang="en-ZA" altLang="en-US"/>
              <a:pPr>
                <a:defRPr/>
              </a:pPr>
              <a:t>‹#›</a:t>
            </a:fld>
            <a:endParaRPr lang="en-Z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8EF45D4-8990-49F5-92C9-8F82DA381FA4}"/>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97283" name="Rectangle 3">
            <a:extLst>
              <a:ext uri="{FF2B5EF4-FFF2-40B4-BE49-F238E27FC236}">
                <a16:creationId xmlns:a16="http://schemas.microsoft.com/office/drawing/2014/main" id="{01B61BCC-2D81-471D-A396-BD79E40A3A09}"/>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0244" name="Rectangle 4">
            <a:extLst>
              <a:ext uri="{FF2B5EF4-FFF2-40B4-BE49-F238E27FC236}">
                <a16:creationId xmlns:a16="http://schemas.microsoft.com/office/drawing/2014/main" id="{C114F2EC-6F77-4869-B5B7-B4247B8E2A5F}"/>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a:extLst>
              <a:ext uri="{FF2B5EF4-FFF2-40B4-BE49-F238E27FC236}">
                <a16:creationId xmlns:a16="http://schemas.microsoft.com/office/drawing/2014/main" id="{72829A52-4BE7-4779-A533-8EED38E8EE90}"/>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7286" name="Rectangle 6">
            <a:extLst>
              <a:ext uri="{FF2B5EF4-FFF2-40B4-BE49-F238E27FC236}">
                <a16:creationId xmlns:a16="http://schemas.microsoft.com/office/drawing/2014/main" id="{4BD9A153-5169-4AC2-A8F8-B6344B5416F7}"/>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97287" name="Rectangle 7">
            <a:extLst>
              <a:ext uri="{FF2B5EF4-FFF2-40B4-BE49-F238E27FC236}">
                <a16:creationId xmlns:a16="http://schemas.microsoft.com/office/drawing/2014/main" id="{D3A16FE1-1BA9-48DE-B4C0-41614F9C63E6}"/>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1ECA919-7579-475A-AE6F-A20FA96FAB2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22A9A3E-DAE6-43E6-919A-212D771991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D6CF98-D329-4795-99CD-9733EAB4CEB8}" type="slidenum">
              <a:rPr lang="en-GB" altLang="en-US" smtClean="0"/>
              <a:pPr/>
              <a:t>1</a:t>
            </a:fld>
            <a:endParaRPr lang="en-GB" altLang="en-US"/>
          </a:p>
        </p:txBody>
      </p:sp>
      <p:sp>
        <p:nvSpPr>
          <p:cNvPr id="13315" name="Rectangle 2">
            <a:extLst>
              <a:ext uri="{FF2B5EF4-FFF2-40B4-BE49-F238E27FC236}">
                <a16:creationId xmlns:a16="http://schemas.microsoft.com/office/drawing/2014/main" id="{E17A453F-0735-48ED-8F2A-CA8A2E039E5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10F21A7-4236-43BE-97C1-ADA44DAE10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cs typeface="Arial" panose="020B0604020202020204" pitchFamily="34" charset="0"/>
              </a:rPr>
              <a:t>Welcome and introduction.</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4042B29-86B2-4EE8-B546-D826AC79A3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9DCEED2-5CD3-47A3-8AFF-1498E0A1EEC0}" type="slidenum">
              <a:rPr lang="en-GB" altLang="en-US" smtClean="0"/>
              <a:pPr>
                <a:spcBef>
                  <a:spcPct val="0"/>
                </a:spcBef>
              </a:pPr>
              <a:t>10</a:t>
            </a:fld>
            <a:endParaRPr lang="en-GB" altLang="en-US"/>
          </a:p>
        </p:txBody>
      </p:sp>
      <p:sp>
        <p:nvSpPr>
          <p:cNvPr id="31747" name="Rectangle 2">
            <a:extLst>
              <a:ext uri="{FF2B5EF4-FFF2-40B4-BE49-F238E27FC236}">
                <a16:creationId xmlns:a16="http://schemas.microsoft.com/office/drawing/2014/main" id="{CDB6350B-4C01-4C5D-A8BF-29082B8A935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B7742D5F-CF16-43DD-A457-EC3374CDAD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cs typeface="Arial" panose="020B0604020202020204" pitchFamily="34" charset="0"/>
              </a:rPr>
              <a:t>Samples for micro tests taken first using aseptic techniques with sterilized equipment. For the DSA samples only 1 sample is taken and therefore the sample bottle is sterile.</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Mixing of milk prior to sampling-time of mixing depends on the size of the tank. Usually 5 minutes when tank capacity is 500-4000 liters.</a:t>
            </a:r>
          </a:p>
          <a:p>
            <a:pPr eaLnBrk="1" hangingPunct="1"/>
            <a:r>
              <a:rPr lang="en-US" altLang="en-US" dirty="0">
                <a:latin typeface="Arial" panose="020B0604020202020204" pitchFamily="34" charset="0"/>
                <a:cs typeface="Arial" panose="020B0604020202020204" pitchFamily="34" charset="0"/>
              </a:rPr>
              <a:t>See slide for mixing of milk in different size tanks.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4042B29-86B2-4EE8-B546-D826AC79A3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9DCEED2-5CD3-47A3-8AFF-1498E0A1EEC0}" type="slidenum">
              <a:rPr lang="en-GB" altLang="en-US" smtClean="0"/>
              <a:pPr>
                <a:spcBef>
                  <a:spcPct val="0"/>
                </a:spcBef>
              </a:pPr>
              <a:t>11</a:t>
            </a:fld>
            <a:endParaRPr lang="en-GB" altLang="en-US"/>
          </a:p>
        </p:txBody>
      </p:sp>
      <p:sp>
        <p:nvSpPr>
          <p:cNvPr id="31747" name="Rectangle 2">
            <a:extLst>
              <a:ext uri="{FF2B5EF4-FFF2-40B4-BE49-F238E27FC236}">
                <a16:creationId xmlns:a16="http://schemas.microsoft.com/office/drawing/2014/main" id="{CDB6350B-4C01-4C5D-A8BF-29082B8A935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B7742D5F-CF16-43DD-A457-EC3374CDAD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latin typeface="Arial" panose="020B0604020202020204" pitchFamily="34" charset="0"/>
                <a:cs typeface="Arial" panose="020B0604020202020204" pitchFamily="34" charset="0"/>
              </a:rPr>
              <a:t>Bulk tank at tap- </a:t>
            </a:r>
            <a:r>
              <a:rPr lang="en-US" altLang="en-US" dirty="0">
                <a:latin typeface="Arial" panose="020B0604020202020204" pitchFamily="34" charset="0"/>
                <a:cs typeface="Arial" panose="020B0604020202020204" pitchFamily="34" charset="0"/>
              </a:rPr>
              <a:t>sample at the milk tap and fill up ¾ of 100ml container. Do not touch the inner part of the lid and sample bottle.</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Bulk tank at top</a:t>
            </a:r>
            <a:r>
              <a:rPr lang="en-US" altLang="en-US" dirty="0">
                <a:latin typeface="Arial" panose="020B0604020202020204" pitchFamily="34" charset="0"/>
                <a:cs typeface="Arial" panose="020B0604020202020204" pitchFamily="34" charset="0"/>
              </a:rPr>
              <a:t>-Only sample at the top e.g. root cause analyses and use sterilized, flamed dipper.</a:t>
            </a:r>
          </a:p>
          <a:p>
            <a:pPr eaLnBrk="1" hangingPunct="1"/>
            <a:r>
              <a:rPr lang="en-US" altLang="en-US" dirty="0" err="1">
                <a:latin typeface="Arial" panose="020B0604020202020204" pitchFamily="34" charset="0"/>
                <a:cs typeface="Arial" panose="020B0604020202020204" pitchFamily="34" charset="0"/>
              </a:rPr>
              <a:t>Sterilising</a:t>
            </a:r>
            <a:r>
              <a:rPr lang="en-US" altLang="en-US" dirty="0">
                <a:latin typeface="Arial" panose="020B0604020202020204" pitchFamily="34" charset="0"/>
                <a:cs typeface="Arial" panose="020B0604020202020204" pitchFamily="34" charset="0"/>
              </a:rPr>
              <a:t> agent (sampling equipment in contact with sampled product to be sterile). Alcohol can be used. Lighter/matches to flame dipper</a:t>
            </a: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Milk can-</a:t>
            </a:r>
            <a:r>
              <a:rPr lang="en-US" altLang="en-US" dirty="0">
                <a:latin typeface="Arial" panose="020B0604020202020204" pitchFamily="34" charset="0"/>
                <a:cs typeface="Arial" panose="020B0604020202020204" pitchFamily="34" charset="0"/>
              </a:rPr>
              <a:t>use the same method that the shop use to “scoop” the milk in for the customer.</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06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CE36FEA-BB66-42B3-BEF7-5EB321369C44}"/>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04BC530D-F776-4FC8-8B93-34E66F4132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latin typeface="Arial" panose="020B0604020202020204" pitchFamily="34" charset="0"/>
                <a:cs typeface="Arial" panose="020B0604020202020204" pitchFamily="34" charset="0"/>
              </a:rPr>
              <a:t>I can not over emphasise the importance of keeping samples cold and will end off my presentation with this slide.</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Samples should be kept cold (&lt;5˚C) during transport &amp; storage.</a:t>
            </a:r>
          </a:p>
          <a:p>
            <a:r>
              <a:rPr lang="en-GB" altLang="en-US" dirty="0">
                <a:latin typeface="Arial" panose="020B0604020202020204" pitchFamily="34" charset="0"/>
                <a:cs typeface="Arial" panose="020B0604020202020204" pitchFamily="34" charset="0"/>
              </a:rPr>
              <a:t>By having all the temperature recordings we can make sure that the cold chain is not broken.</a:t>
            </a:r>
            <a:endParaRPr lang="en-ZA" altLang="en-US" dirty="0">
              <a:latin typeface="Arial" panose="020B0604020202020204" pitchFamily="34" charset="0"/>
              <a:cs typeface="Arial" panose="020B0604020202020204" pitchFamily="34" charset="0"/>
            </a:endParaRPr>
          </a:p>
        </p:txBody>
      </p:sp>
      <p:sp>
        <p:nvSpPr>
          <p:cNvPr id="35844" name="Slide Number Placeholder 3">
            <a:extLst>
              <a:ext uri="{FF2B5EF4-FFF2-40B4-BE49-F238E27FC236}">
                <a16:creationId xmlns:a16="http://schemas.microsoft.com/office/drawing/2014/main" id="{668402DE-47CA-44A9-8871-C2A6E31D95E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D810DD-BC2A-48C6-98A6-682B9F56EDDA}"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52AF5F0-1474-4064-AB72-ABCC5526E8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1D0B8A-A175-4B84-B914-8435AECFE2D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987" name="Rectangle 2">
            <a:extLst>
              <a:ext uri="{FF2B5EF4-FFF2-40B4-BE49-F238E27FC236}">
                <a16:creationId xmlns:a16="http://schemas.microsoft.com/office/drawing/2014/main" id="{6DF0FD62-56E1-4A3C-97D2-7B01D245C14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FE89693-1AEE-441E-8FC3-BE70911B39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19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34CC6C9-B0C8-42DB-B732-4F94B050F1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EA1248-3D7C-459C-B50A-8016A1E66890}" type="slidenum">
              <a:rPr lang="en-GB" altLang="en-US" smtClean="0"/>
              <a:pPr>
                <a:spcBef>
                  <a:spcPct val="0"/>
                </a:spcBef>
              </a:pPr>
              <a:t>14</a:t>
            </a:fld>
            <a:endParaRPr lang="en-GB" altLang="en-US"/>
          </a:p>
        </p:txBody>
      </p:sp>
      <p:sp>
        <p:nvSpPr>
          <p:cNvPr id="37891" name="Rectangle 2">
            <a:extLst>
              <a:ext uri="{FF2B5EF4-FFF2-40B4-BE49-F238E27FC236}">
                <a16:creationId xmlns:a16="http://schemas.microsoft.com/office/drawing/2014/main" id="{6AA7585F-6E33-4D65-9DB2-4680F846221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1C3C06B-AC80-4E9E-878E-A972C8B5ED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cs typeface="Arial" panose="020B0604020202020204" pitchFamily="34" charset="0"/>
              </a:rPr>
              <a:t>This part of the Presentation is aimed towards the EHPs who work very hard in submitting reputable samples to the DSA to regulate the quality of milk and dairy products offered for sale to consumers all over South Africa with our National Dairy Monitoring Program. I would like to thank you for your continuous support in working with us and in order to enhance this partnership, we need to improve some aspects that I would like to share with you today.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We receive many samples for which we are grateful for, however we do experience some challenges. This includes incorrect or invalid samples being submitted, which may result in financial losses and misunderstandings. </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Firstly, please check the dates on the samples and ensure that products aren’t sampled near their expiration or use-by dates (as Jacqueline has mentioned less than 2 days before the expiry date). It is not our policy to analyse products beyond the best before dates as </a:t>
            </a:r>
            <a:r>
              <a:rPr lang="en-ZA" sz="1800" dirty="0">
                <a:effectLst/>
                <a:latin typeface="Calibri" panose="020F0502020204030204" pitchFamily="34" charset="0"/>
                <a:ea typeface="Calibri" panose="020F0502020204030204" pitchFamily="34" charset="0"/>
              </a:rPr>
              <a:t>it is not the objective of the project to determine the shelf life of products. We only determine whether or not a sample complies with microbiological requirements when offered for sale within the date printed on the packaging.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Secondly, please do not sample compromised products as these would not be representative of the intended quality of the brand being tested.</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Please do not buy Non-dairy products (e.g. dairy-free milk or cream, or margarine/fat spreads). Check for dairy ingredients in the ingredient’s list if you are uncertain.</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Please make an effort to sample products from the smaller producers in your area, or the major producers that produce in your area of jurisdiction. We receive many duplicate samples from the same municipal areas, please communicate among yourselves to avoid this. </a:t>
            </a:r>
          </a:p>
          <a:p>
            <a:pPr marL="285750" marR="0" lvl="0" indent="-285750" algn="l" defTabSz="914400" rtl="0" eaLnBrk="0" fontAlgn="base" latinLnBrk="0" hangingPunct="0">
              <a:lnSpc>
                <a:spcPct val="107000"/>
              </a:lnSpc>
              <a:spcBef>
                <a:spcPct val="30000"/>
              </a:spcBef>
              <a:spcAft>
                <a:spcPts val="800"/>
              </a:spcAft>
              <a:buClrTx/>
              <a:buSzTx/>
              <a:buFontTx/>
              <a:buChar char="-"/>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Not only do we want to protect the consumer’s safety, but we also want to assist the smaller business owners in staying on the right path and making a success of their businesses.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Lastly, please make sure you sample the correct product type for the specific cycle as indicated by the DSA in e-mail communications (e.g. please don’t submit Amasi during the Cheese sample run). Due to high costs the lab only obtains consumables for a specific cycle’s analyses, therefore not all products can be tested at any given time as different products require different analyses.</a:t>
            </a:r>
          </a:p>
          <a:p>
            <a:endParaRPr lang="en-ZA" dirty="0"/>
          </a:p>
        </p:txBody>
      </p:sp>
      <p:sp>
        <p:nvSpPr>
          <p:cNvPr id="4" name="Slide Number Placeholder 3"/>
          <p:cNvSpPr>
            <a:spLocks noGrp="1"/>
          </p:cNvSpPr>
          <p:nvPr>
            <p:ph type="sldNum" sz="quarter" idx="5"/>
          </p:nvPr>
        </p:nvSpPr>
        <p:spPr/>
        <p:txBody>
          <a:bodyPr/>
          <a:lstStyle/>
          <a:p>
            <a:fld id="{DEAAE932-C446-4956-94AF-0AB06454108A}" type="slidenum">
              <a:rPr lang="en-ZA" smtClean="0"/>
              <a:t>15</a:t>
            </a:fld>
            <a:endParaRPr lang="en-ZA"/>
          </a:p>
        </p:txBody>
      </p:sp>
    </p:spTree>
    <p:extLst>
      <p:ext uri="{BB962C8B-B14F-4D97-AF65-F5344CB8AC3E}">
        <p14:creationId xmlns:p14="http://schemas.microsoft.com/office/powerpoint/2010/main" val="3940485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second challenge we face is bulk sample containers.</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Please only make use of 100 ml sampling bottles provided by the DSA. Other sampling bottles are not guaranteed to be sterile. Please let us know if your bottles have been depleted. </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Only fill the sampling bottle up to the 100 ml filling line below the lid – if the sampling bottle is too full it makes analysing difficult, and the sample may become compromised.</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Do not decant milk from a larger container into the bulk sampling bottle – it is unethical and the product will become contaminated. Rather submit the larger bottle for analysis if that is how the milk is being sold.</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Ensure the lid of the sampling bottle is closed tightly to safeguard the integrity of the sample. Any compromised product will be discarded as such results will be invalid.</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Remember to mark the sample according to the sample code designated by you. When marking the sample, use a permanent marker that will not rub off, especially if the sample may become wet. It is also useful to mark the sample on two locations on the sampling bottle, or to include the name of the company or milk shop.</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Make certain the sample code marked on the sample corresponds to the sample code as indicated by you on the PF.</a:t>
            </a:r>
          </a:p>
          <a:p>
            <a:pPr marL="285750" indent="-285750">
              <a:lnSpc>
                <a:spcPct val="107000"/>
              </a:lnSpc>
              <a:spcAft>
                <a:spcPts val="800"/>
              </a:spcAft>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With regards to packed/packaged samples: As Jacqueline has mentioned, avoid marking over the labels or batch codes as the information obtained from the label is critical to assign the sample to a specific class which entails certain analyses, and also to verify use-by dates and batch codes on the sample. </a:t>
            </a:r>
          </a:p>
          <a:p>
            <a:endParaRPr lang="en-ZA" dirty="0"/>
          </a:p>
        </p:txBody>
      </p:sp>
      <p:sp>
        <p:nvSpPr>
          <p:cNvPr id="4" name="Slide Number Placeholder 3"/>
          <p:cNvSpPr>
            <a:spLocks noGrp="1"/>
          </p:cNvSpPr>
          <p:nvPr>
            <p:ph type="sldNum" sz="quarter" idx="5"/>
          </p:nvPr>
        </p:nvSpPr>
        <p:spPr/>
        <p:txBody>
          <a:bodyPr/>
          <a:lstStyle/>
          <a:p>
            <a:fld id="{DEAAE932-C446-4956-94AF-0AB06454108A}" type="slidenum">
              <a:rPr lang="en-ZA" smtClean="0"/>
              <a:t>16</a:t>
            </a:fld>
            <a:endParaRPr lang="en-ZA"/>
          </a:p>
        </p:txBody>
      </p:sp>
    </p:spTree>
    <p:extLst>
      <p:ext uri="{BB962C8B-B14F-4D97-AF65-F5344CB8AC3E}">
        <p14:creationId xmlns:p14="http://schemas.microsoft.com/office/powerpoint/2010/main" val="51002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is an example of a bulk sampling bottle which has been Filled correctly as opposed to one that has been overfilled. You can see the bottle has been filled beyond the filling line.</a:t>
            </a:r>
          </a:p>
        </p:txBody>
      </p:sp>
      <p:sp>
        <p:nvSpPr>
          <p:cNvPr id="4" name="Slide Number Placeholder 3"/>
          <p:cNvSpPr>
            <a:spLocks noGrp="1"/>
          </p:cNvSpPr>
          <p:nvPr>
            <p:ph type="sldNum" sz="quarter" idx="5"/>
          </p:nvPr>
        </p:nvSpPr>
        <p:spPr/>
        <p:txBody>
          <a:bodyPr/>
          <a:lstStyle/>
          <a:p>
            <a:pPr>
              <a:defRPr/>
            </a:pPr>
            <a:fld id="{61ECA919-7579-475A-AE6F-A20FA96FAB25}" type="slidenum">
              <a:rPr lang="en-GB" altLang="en-US" smtClean="0"/>
              <a:pPr>
                <a:defRPr/>
              </a:pPr>
              <a:t>17</a:t>
            </a:fld>
            <a:endParaRPr lang="en-GB" altLang="en-US"/>
          </a:p>
        </p:txBody>
      </p:sp>
    </p:spTree>
    <p:extLst>
      <p:ext uri="{BB962C8B-B14F-4D97-AF65-F5344CB8AC3E}">
        <p14:creationId xmlns:p14="http://schemas.microsoft.com/office/powerpoint/2010/main" val="207183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is an example of an inadequately marked sample. Ice water and the subsequent handling of the bottle had almost completely wiped off any information needed to trace the sample back to its origin. </a:t>
            </a:r>
          </a:p>
          <a:p>
            <a:r>
              <a:rPr lang="en-ZA" dirty="0"/>
              <a:t>However, here we can see how a bulk bottle should be marked. The municipality code, cycle, and sample code are written neatly, a bonus is that it has be written on two locations on the bottle and an extra “clue” has been given which is the milk shop’s name. It may seem like a tireless effort, but I assure you the correct marking of a sample is invaluable. If this step is compromised, all is compromised.</a:t>
            </a:r>
          </a:p>
        </p:txBody>
      </p:sp>
      <p:sp>
        <p:nvSpPr>
          <p:cNvPr id="4" name="Slide Number Placeholder 3"/>
          <p:cNvSpPr>
            <a:spLocks noGrp="1"/>
          </p:cNvSpPr>
          <p:nvPr>
            <p:ph type="sldNum" sz="quarter" idx="5"/>
          </p:nvPr>
        </p:nvSpPr>
        <p:spPr/>
        <p:txBody>
          <a:bodyPr/>
          <a:lstStyle/>
          <a:p>
            <a:pPr>
              <a:defRPr/>
            </a:pPr>
            <a:fld id="{61ECA919-7579-475A-AE6F-A20FA96FAB25}" type="slidenum">
              <a:rPr lang="en-GB" altLang="en-US" smtClean="0"/>
              <a:pPr>
                <a:defRPr/>
              </a:pPr>
              <a:t>18</a:t>
            </a:fld>
            <a:endParaRPr lang="en-GB" altLang="en-US"/>
          </a:p>
        </p:txBody>
      </p:sp>
    </p:spTree>
    <p:extLst>
      <p:ext uri="{BB962C8B-B14F-4D97-AF65-F5344CB8AC3E}">
        <p14:creationId xmlns:p14="http://schemas.microsoft.com/office/powerpoint/2010/main" val="4070005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Our last challenge is the processing form. This form facilitates the ability to trace a non-conforming product’s origin, therefore, the</a:t>
            </a:r>
            <a:r>
              <a:rPr lang="en-ZA" sz="1200" dirty="0">
                <a:effectLst/>
                <a:latin typeface="Calibri" panose="020F0502020204030204" pitchFamily="34" charset="0"/>
                <a:ea typeface="Calibri" panose="020F0502020204030204" pitchFamily="34" charset="0"/>
                <a:cs typeface="Times New Roman" panose="02020603050405020304" pitchFamily="18" charset="0"/>
              </a:rPr>
              <a:t> sample’s processing form is undeniably imperative! </a:t>
            </a:r>
            <a:r>
              <a:rPr lang="en-ZA" dirty="0"/>
              <a:t> </a:t>
            </a:r>
          </a:p>
          <a:p>
            <a:r>
              <a:rPr lang="en-ZA" dirty="0"/>
              <a:t>I will first discuss the challenges that we face when receiving processing forms from EHPs, and then I will discuss how to correctly complete the PF.</a:t>
            </a:r>
          </a:p>
          <a:p>
            <a:pPr marL="285750" marR="0" lvl="0" indent="-285750" algn="l" defTabSz="914400" rtl="0" eaLnBrk="0" fontAlgn="base" latinLnBrk="0" hangingPunct="0">
              <a:lnSpc>
                <a:spcPct val="107000"/>
              </a:lnSpc>
              <a:spcBef>
                <a:spcPct val="30000"/>
              </a:spcBef>
              <a:spcAft>
                <a:spcPts val="800"/>
              </a:spcAft>
              <a:buClrTx/>
              <a:buSzTx/>
              <a:buFontTx/>
              <a:buChar char="-"/>
              <a:tabLst/>
              <a:defRPr/>
            </a:pPr>
            <a:r>
              <a:rPr lang="en-ZA" sz="1200" i="1" dirty="0">
                <a:effectLst/>
                <a:latin typeface="Calibri" panose="020F0502020204030204" pitchFamily="34" charset="0"/>
                <a:ea typeface="Calibri" panose="020F0502020204030204" pitchFamily="34" charset="0"/>
                <a:cs typeface="Times New Roman" panose="02020603050405020304" pitchFamily="18" charset="0"/>
              </a:rPr>
              <a:t>Please make sure you are provided with the latest PF from the DSA. It is usually included in the communication with authorities before a cycle run takes place.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a:defRPr/>
            </a:pPr>
            <a:fld id="{61ECA919-7579-475A-AE6F-A20FA96FAB25}" type="slidenum">
              <a:rPr lang="en-GB" altLang="en-US" smtClean="0"/>
              <a:pPr>
                <a:defRPr/>
              </a:pPr>
              <a:t>19</a:t>
            </a:fld>
            <a:endParaRPr lang="en-GB" altLang="en-US"/>
          </a:p>
        </p:txBody>
      </p:sp>
    </p:spTree>
    <p:extLst>
      <p:ext uri="{BB962C8B-B14F-4D97-AF65-F5344CB8AC3E}">
        <p14:creationId xmlns:p14="http://schemas.microsoft.com/office/powerpoint/2010/main" val="72096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D189780-EBD4-4ACC-B50A-921293CA9C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431451-5F4C-4010-B030-1F0E1E985379}" type="slidenum">
              <a:rPr lang="en-GB" altLang="en-US" smtClean="0"/>
              <a:pPr>
                <a:spcBef>
                  <a:spcPct val="0"/>
                </a:spcBef>
              </a:pPr>
              <a:t>2</a:t>
            </a:fld>
            <a:endParaRPr lang="en-GB" altLang="en-US"/>
          </a:p>
        </p:txBody>
      </p:sp>
      <p:sp>
        <p:nvSpPr>
          <p:cNvPr id="15363" name="Rectangle 2">
            <a:extLst>
              <a:ext uri="{FF2B5EF4-FFF2-40B4-BE49-F238E27FC236}">
                <a16:creationId xmlns:a16="http://schemas.microsoft.com/office/drawing/2014/main" id="{39018DC6-33F3-43A3-9BF2-F76240FA9047}"/>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A7EBA698-D916-47DC-A55B-DD88F7BF14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ZA" altLang="en-US" dirty="0">
                <a:latin typeface="Arial" panose="020B0604020202020204" pitchFamily="34" charset="0"/>
                <a:cs typeface="Arial" panose="020B0604020202020204" pitchFamily="34" charset="0"/>
              </a:rPr>
              <a:t>To show why sampling is such an important topic for us at Dairy Standard Agency, I decided to start the presentation with our background. </a:t>
            </a:r>
          </a:p>
          <a:p>
            <a:pPr eaLnBrk="1" hangingPunct="1"/>
            <a:r>
              <a:rPr lang="en-ZA" altLang="en-US" dirty="0">
                <a:latin typeface="Arial" panose="020B0604020202020204" pitchFamily="34" charset="0"/>
                <a:cs typeface="Arial" panose="020B0604020202020204" pitchFamily="34" charset="0"/>
              </a:rPr>
              <a:t>The DSA’s primary objective is promoting compliance of milk and other dairy products with product composition, food safety and metrology standards. </a:t>
            </a:r>
          </a:p>
          <a:p>
            <a:pPr eaLnBrk="1" hangingPunct="1"/>
            <a:endParaRPr lang="en-ZA" altLang="en-US" dirty="0">
              <a:latin typeface="Arial" panose="020B0604020202020204" pitchFamily="34" charset="0"/>
              <a:cs typeface="Arial" panose="020B0604020202020204" pitchFamily="34" charset="0"/>
            </a:endParaRPr>
          </a:p>
          <a:p>
            <a:pPr eaLnBrk="1" hangingPunct="1"/>
            <a:r>
              <a:rPr lang="en-ZA" altLang="en-US" dirty="0">
                <a:latin typeface="Arial" panose="020B0604020202020204" pitchFamily="34" charset="0"/>
                <a:cs typeface="Arial" panose="020B0604020202020204" pitchFamily="34" charset="0"/>
              </a:rPr>
              <a:t>We have a responsibility towards the consumer and other role players in the market to ensure that the products offered for sale are safe for human consumption and comply with the legal specifications that are set out in the legislation. </a:t>
            </a:r>
          </a:p>
          <a:p>
            <a:pPr eaLnBrk="1" hangingPunct="1"/>
            <a:endParaRPr lang="en-ZA" altLang="en-US" dirty="0">
              <a:latin typeface="Arial" panose="020B0604020202020204" pitchFamily="34" charset="0"/>
              <a:cs typeface="Arial" panose="020B0604020202020204" pitchFamily="34" charset="0"/>
            </a:endParaRPr>
          </a:p>
          <a:p>
            <a:pPr eaLnBrk="1" hangingPunct="1"/>
            <a:r>
              <a:rPr lang="en-ZA" altLang="en-US" dirty="0">
                <a:latin typeface="Arial" panose="020B0604020202020204" pitchFamily="34" charset="0"/>
                <a:cs typeface="Arial" panose="020B0604020202020204" pitchFamily="34" charset="0"/>
              </a:rPr>
              <a:t>The national monitoring of milk and dairy products (NMDP) is done in collaboration with municipal health authorities. It entails that milk and dairy product samples are taken quarterly throughout South Africa with the assistance of the EHP’s at local municipalities. DSA collects all the samples at the municipalities and testing is done at our DSA Laboratory.</a:t>
            </a: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Tx/>
              <a:buNone/>
            </a:pPr>
            <a:r>
              <a:rPr lang="en-ZA" sz="1200" dirty="0">
                <a:effectLst/>
                <a:latin typeface="Calibri" panose="020F0502020204030204" pitchFamily="34" charset="0"/>
                <a:ea typeface="Calibri" panose="020F0502020204030204" pitchFamily="34" charset="0"/>
                <a:cs typeface="Times New Roman" panose="02020603050405020304" pitchFamily="18" charset="0"/>
              </a:rPr>
              <a:t>- The biggest challenge we face is an incomplete PF. Although we understand how strenuous such a form may be, the information it contains is vital, therefore, please complete it </a:t>
            </a:r>
            <a:r>
              <a:rPr lang="en-ZA" sz="1200" i="1" dirty="0">
                <a:effectLst/>
                <a:latin typeface="Calibri" panose="020F0502020204030204" pitchFamily="34" charset="0"/>
                <a:ea typeface="Calibri" panose="020F0502020204030204" pitchFamily="34" charset="0"/>
                <a:cs typeface="Times New Roman" panose="02020603050405020304" pitchFamily="18" charset="0"/>
              </a:rPr>
              <a:t>completely </a:t>
            </a:r>
            <a:r>
              <a:rPr lang="en-ZA" sz="1200" dirty="0">
                <a:effectLst/>
                <a:latin typeface="Calibri" panose="020F0502020204030204" pitchFamily="34" charset="0"/>
                <a:ea typeface="Calibri" panose="020F0502020204030204" pitchFamily="34" charset="0"/>
                <a:cs typeface="Times New Roman" panose="02020603050405020304" pitchFamily="18" charset="0"/>
              </a:rPr>
              <a:t>directly after sampling, even better so - in the store.</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 Secondly, Please write legibly as a bad handwriting can lead to bad interpretations. </a:t>
            </a:r>
          </a:p>
          <a:p>
            <a:pPr marL="0" marR="0" lvl="0" indent="0" algn="l" defTabSz="914400" rtl="0" eaLnBrk="0" fontAlgn="base" latinLnBrk="0" hangingPunct="0">
              <a:lnSpc>
                <a:spcPct val="107000"/>
              </a:lnSpc>
              <a:spcBef>
                <a:spcPct val="30000"/>
              </a:spcBef>
              <a:spcAft>
                <a:spcPts val="800"/>
              </a:spcAft>
              <a:buClrTx/>
              <a:buSzTx/>
              <a:buFontTx/>
              <a:buNone/>
              <a:tabLst/>
              <a:defRPr/>
            </a:pPr>
            <a:r>
              <a:rPr lang="en-ZA" sz="1200" dirty="0">
                <a:effectLst/>
                <a:latin typeface="Calibri" panose="020F0502020204030204" pitchFamily="34" charset="0"/>
                <a:ea typeface="Calibri" panose="020F0502020204030204" pitchFamily="34" charset="0"/>
                <a:cs typeface="Times New Roman" panose="02020603050405020304" pitchFamily="18" charset="0"/>
              </a:rPr>
              <a:t>-  The municipality code should be provided as this is important to trace the sample back to the correct EHP, and to ensure that the correct EHP receives their results. If you are uncertain about your municipality code, please visit </a:t>
            </a:r>
            <a:r>
              <a:rPr kumimoji="0" lang="en-ZA" cap="none" spc="0" dirty="0">
                <a:solidFill>
                  <a:schemeClr val="tx1"/>
                </a:solidFill>
                <a:latin typeface="+mn-lt"/>
                <a:ea typeface="+mn-ea"/>
                <a:cs typeface="+mn-cs"/>
              </a:rPr>
              <a:t>https://municipalities.co.za</a:t>
            </a:r>
            <a:endParaRPr lang="en-ZA" dirty="0"/>
          </a:p>
          <a:p>
            <a:pPr>
              <a:lnSpc>
                <a:spcPct val="107000"/>
              </a:lnSpc>
              <a:spcAft>
                <a:spcPts val="8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a:defRPr/>
            </a:pPr>
            <a:fld id="{61ECA919-7579-475A-AE6F-A20FA96FAB25}" type="slidenum">
              <a:rPr lang="en-GB" altLang="en-US" smtClean="0"/>
              <a:pPr>
                <a:defRPr/>
              </a:pPr>
              <a:t>20</a:t>
            </a:fld>
            <a:endParaRPr lang="en-GB" altLang="en-US"/>
          </a:p>
        </p:txBody>
      </p:sp>
    </p:spTree>
    <p:extLst>
      <p:ext uri="{BB962C8B-B14F-4D97-AF65-F5344CB8AC3E}">
        <p14:creationId xmlns:p14="http://schemas.microsoft.com/office/powerpoint/2010/main" val="1215483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dirty="0">
                <a:effectLst/>
                <a:latin typeface="Calibri" panose="020F0502020204030204" pitchFamily="34" charset="0"/>
                <a:ea typeface="Calibri" panose="020F0502020204030204" pitchFamily="34" charset="0"/>
                <a:cs typeface="Times New Roman" panose="02020603050405020304" pitchFamily="18" charset="0"/>
              </a:rPr>
              <a:t>- Another issue is that sample codes assigned to the sample by the EHP are invalid. The sample code is extremely important for traceability. This code must be numerical and not in letters, please.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ZA" sz="1200" i="1" dirty="0">
                <a:effectLst/>
                <a:latin typeface="Calibri" panose="020F0502020204030204" pitchFamily="34" charset="0"/>
                <a:ea typeface="Calibri" panose="020F0502020204030204" pitchFamily="34" charset="0"/>
                <a:cs typeface="Times New Roman" panose="02020603050405020304" pitchFamily="18" charset="0"/>
              </a:rPr>
              <a:t>Please make sure that duplicate sample codes are not used in error among EHPs from the same Municipality code.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ZA" sz="1200" dirty="0">
                <a:effectLst/>
                <a:latin typeface="Calibri" panose="020F0502020204030204" pitchFamily="34" charset="0"/>
                <a:ea typeface="Calibri" panose="020F0502020204030204" pitchFamily="34" charset="0"/>
                <a:cs typeface="Times New Roman" panose="02020603050405020304" pitchFamily="18" charset="0"/>
              </a:rPr>
              <a:t>Then, the sample type must please be indicated e.g. pasteurised milk,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raw milk</a:t>
            </a:r>
            <a:r>
              <a:rPr lang="en-ZA" sz="1200" dirty="0">
                <a:effectLst/>
                <a:latin typeface="Calibri" panose="020F0502020204030204" pitchFamily="34" charset="0"/>
                <a:ea typeface="Calibri" panose="020F0502020204030204" pitchFamily="34" charset="0"/>
                <a:cs typeface="Times New Roman" panose="02020603050405020304" pitchFamily="18" charset="0"/>
              </a:rPr>
              <a:t>, cream, Amasi or butter etc. (this can be written out on PF if no space is provided). The sample type is especially important when it comes to bulk milk, because it does not contain a label to indicate raw or not – if you are uncertain, please indicate so.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Different tests are performed on raw and pasteurised milk-Phosphatase test on pasteurised milk and CA on raw milk. Incorrect indication of raw/pasteurised milk will lead to the wrong test performed (waste of money and meaningless results).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ZA"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61ECA919-7579-475A-AE6F-A20FA96FAB25}" type="slidenum">
              <a:rPr lang="en-GB" altLang="en-US" smtClean="0"/>
              <a:pPr>
                <a:defRPr/>
              </a:pPr>
              <a:t>21</a:t>
            </a:fld>
            <a:endParaRPr lang="en-GB" altLang="en-US"/>
          </a:p>
        </p:txBody>
      </p:sp>
    </p:spTree>
    <p:extLst>
      <p:ext uri="{BB962C8B-B14F-4D97-AF65-F5344CB8AC3E}">
        <p14:creationId xmlns:p14="http://schemas.microsoft.com/office/powerpoint/2010/main" val="79146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 Often the samples are not marked, and this may cause a mix-up of samples. It is easier for us to verify traceability if use-by dates or batch codes are provided on the PF</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 Please provide the company/brand name (especially bulk milk that does not contain any label to verify the company), and also indicate where the sample was taken as this is also important for traceability.</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 - The use-by date must be filled in on the space provided for the use-by date on the PF in order to match the correct sample with the relevant PF. This also assists us in identifying samples.</a:t>
            </a:r>
          </a:p>
          <a:p>
            <a:pPr>
              <a:lnSpc>
                <a:spcPct val="107000"/>
              </a:lnSpc>
              <a:spcAft>
                <a:spcPts val="800"/>
              </a:spcAft>
            </a:pPr>
            <a:r>
              <a:rPr lang="en-ZA" sz="1200" i="1" dirty="0">
                <a:effectLst/>
                <a:latin typeface="Calibri" panose="020F0502020204030204" pitchFamily="34" charset="0"/>
                <a:ea typeface="Calibri" panose="020F0502020204030204" pitchFamily="34" charset="0"/>
                <a:cs typeface="Times New Roman" panose="02020603050405020304" pitchFamily="18" charset="0"/>
              </a:rPr>
              <a:t>- Also note that the space provided for the Batch code on the PF is only intended for the batch code of the sample, and not for other internal codes.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a:defRPr/>
            </a:pPr>
            <a:fld id="{61ECA919-7579-475A-AE6F-A20FA96FAB25}" type="slidenum">
              <a:rPr lang="en-GB" altLang="en-US" smtClean="0"/>
              <a:pPr>
                <a:defRPr/>
              </a:pPr>
              <a:t>22</a:t>
            </a:fld>
            <a:endParaRPr lang="en-GB" altLang="en-US"/>
          </a:p>
        </p:txBody>
      </p:sp>
    </p:spTree>
    <p:extLst>
      <p:ext uri="{BB962C8B-B14F-4D97-AF65-F5344CB8AC3E}">
        <p14:creationId xmlns:p14="http://schemas.microsoft.com/office/powerpoint/2010/main" val="367314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i="1" dirty="0">
                <a:effectLst/>
                <a:latin typeface="Calibri" panose="020F0502020204030204" pitchFamily="34" charset="0"/>
                <a:ea typeface="Calibri" panose="020F0502020204030204" pitchFamily="34" charset="0"/>
                <a:cs typeface="Times New Roman" panose="02020603050405020304" pitchFamily="18" charset="0"/>
              </a:rPr>
              <a:t>In the end the best practice is to fill out the processing form in the store, or directly after taking the sample. So let’s take a walk through the DSA PF…</a:t>
            </a:r>
          </a:p>
          <a:p>
            <a:endParaRPr lang="en-ZA" dirty="0"/>
          </a:p>
        </p:txBody>
      </p:sp>
      <p:sp>
        <p:nvSpPr>
          <p:cNvPr id="4" name="Slide Number Placeholder 3"/>
          <p:cNvSpPr>
            <a:spLocks noGrp="1"/>
          </p:cNvSpPr>
          <p:nvPr>
            <p:ph type="sldNum" sz="quarter" idx="5"/>
          </p:nvPr>
        </p:nvSpPr>
        <p:spPr/>
        <p:txBody>
          <a:bodyPr/>
          <a:lstStyle/>
          <a:p>
            <a:pPr>
              <a:defRPr/>
            </a:pPr>
            <a:fld id="{61ECA919-7579-475A-AE6F-A20FA96FAB25}" type="slidenum">
              <a:rPr lang="en-GB" altLang="en-US" smtClean="0"/>
              <a:pPr>
                <a:defRPr/>
              </a:pPr>
              <a:t>23</a:t>
            </a:fld>
            <a:endParaRPr lang="en-GB" altLang="en-US"/>
          </a:p>
        </p:txBody>
      </p:sp>
    </p:spTree>
    <p:extLst>
      <p:ext uri="{BB962C8B-B14F-4D97-AF65-F5344CB8AC3E}">
        <p14:creationId xmlns:p14="http://schemas.microsoft.com/office/powerpoint/2010/main" val="1703595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a typical example of a PF completed correctly….</a:t>
            </a:r>
          </a:p>
          <a:p>
            <a:endParaRPr lang="en-ZA" dirty="0"/>
          </a:p>
          <a:p>
            <a:endParaRPr lang="en-ZA" dirty="0"/>
          </a:p>
          <a:p>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If you are uncertain about anything with regards to processing forms or bulk milk bottles, please feel free to contact me.</a:t>
            </a:r>
          </a:p>
        </p:txBody>
      </p:sp>
      <p:sp>
        <p:nvSpPr>
          <p:cNvPr id="4" name="Slide Number Placeholder 3"/>
          <p:cNvSpPr>
            <a:spLocks noGrp="1"/>
          </p:cNvSpPr>
          <p:nvPr>
            <p:ph type="sldNum" sz="quarter" idx="5"/>
          </p:nvPr>
        </p:nvSpPr>
        <p:spPr/>
        <p:txBody>
          <a:bodyPr/>
          <a:lstStyle/>
          <a:p>
            <a:pPr>
              <a:defRPr/>
            </a:pPr>
            <a:fld id="{61ECA919-7579-475A-AE6F-A20FA96FAB25}" type="slidenum">
              <a:rPr lang="en-GB" altLang="en-US" smtClean="0"/>
              <a:pPr>
                <a:defRPr/>
              </a:pPr>
              <a:t>24</a:t>
            </a:fld>
            <a:endParaRPr lang="en-GB" altLang="en-US"/>
          </a:p>
        </p:txBody>
      </p:sp>
    </p:spTree>
    <p:extLst>
      <p:ext uri="{BB962C8B-B14F-4D97-AF65-F5344CB8AC3E}">
        <p14:creationId xmlns:p14="http://schemas.microsoft.com/office/powerpoint/2010/main" val="2950419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52AF5F0-1474-4064-AB72-ABCC5526E8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1D0B8A-A175-4B84-B914-8435AECFE2DB}" type="slidenum">
              <a:rPr lang="en-GB" altLang="en-US" smtClean="0">
                <a:solidFill>
                  <a:srgbClr val="000000"/>
                </a:solidFill>
              </a:rPr>
              <a:pPr>
                <a:spcBef>
                  <a:spcPct val="0"/>
                </a:spcBef>
              </a:pPr>
              <a:t>25</a:t>
            </a:fld>
            <a:endParaRPr lang="en-GB" altLang="en-US">
              <a:solidFill>
                <a:srgbClr val="000000"/>
              </a:solidFill>
            </a:endParaRPr>
          </a:p>
        </p:txBody>
      </p:sp>
      <p:sp>
        <p:nvSpPr>
          <p:cNvPr id="41987" name="Rectangle 2">
            <a:extLst>
              <a:ext uri="{FF2B5EF4-FFF2-40B4-BE49-F238E27FC236}">
                <a16:creationId xmlns:a16="http://schemas.microsoft.com/office/drawing/2014/main" id="{6DF0FD62-56E1-4A3C-97D2-7B01D245C14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FE89693-1AEE-441E-8FC3-BE70911B39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ZA" dirty="0"/>
              <a:t>In one of our upcoming webinars Jacqueline will be discussing the interpretation of results that are received from the DSA, so please be sure to listen in as we rely on you to take these results further and make a difference by doing the great work that you do.</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C3A91F1-156E-49C8-81F3-95D2D33FCC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AE24AE2-FD10-43A7-9057-558A01EF60E6}" type="slidenum">
              <a:rPr lang="en-GB" altLang="en-US" smtClean="0"/>
              <a:pPr>
                <a:spcBef>
                  <a:spcPct val="0"/>
                </a:spcBef>
              </a:pPr>
              <a:t>3</a:t>
            </a:fld>
            <a:endParaRPr lang="en-GB" altLang="en-US"/>
          </a:p>
        </p:txBody>
      </p:sp>
      <p:sp>
        <p:nvSpPr>
          <p:cNvPr id="17411" name="Rectangle 2">
            <a:extLst>
              <a:ext uri="{FF2B5EF4-FFF2-40B4-BE49-F238E27FC236}">
                <a16:creationId xmlns:a16="http://schemas.microsoft.com/office/drawing/2014/main" id="{190009DA-5139-4C59-A283-F057E38AB65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C08157A-74A6-4E19-9B48-07C4E04234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cs typeface="Arial" panose="020B0604020202020204" pitchFamily="34" charset="0"/>
              </a:rPr>
              <a:t>When we think of sampling, it is not a very complex procedure and for this reason sometimes underestimated and neglected.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We should </a:t>
            </a:r>
            <a:r>
              <a:rPr lang="en-US" altLang="en-US" b="1" dirty="0">
                <a:latin typeface="Arial" panose="020B0604020202020204" pitchFamily="34" charset="0"/>
                <a:cs typeface="Arial" panose="020B0604020202020204" pitchFamily="34" charset="0"/>
              </a:rPr>
              <a:t>pay more attention to sampling </a:t>
            </a:r>
            <a:r>
              <a:rPr lang="en-US" altLang="en-US" dirty="0">
                <a:latin typeface="Arial" panose="020B0604020202020204" pitchFamily="34" charset="0"/>
                <a:cs typeface="Arial" panose="020B0604020202020204" pitchFamily="34" charset="0"/>
              </a:rPr>
              <a:t>as it is the </a:t>
            </a:r>
            <a:r>
              <a:rPr lang="en-US" altLang="en-US" b="1" dirty="0">
                <a:latin typeface="Arial" panose="020B0604020202020204" pitchFamily="34" charset="0"/>
                <a:cs typeface="Arial" panose="020B0604020202020204" pitchFamily="34" charset="0"/>
              </a:rPr>
              <a:t>foundation of quality control</a:t>
            </a:r>
            <a:r>
              <a:rPr lang="en-US" altLang="en-US" dirty="0">
                <a:latin typeface="Arial" panose="020B0604020202020204" pitchFamily="34" charset="0"/>
                <a:cs typeface="Arial" panose="020B0604020202020204" pitchFamily="34" charset="0"/>
              </a:rPr>
              <a:t>. Effective sampling is crucial in order to obtain reliable lab test results. These results are used in production decisions and should therefore be accurate.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If the foundation of sampling is not strong enough the entire building of quality control will collapse!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08624F7-82EA-43DA-82D0-8B31FF70B6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294BEF-CA39-411C-816F-D15BC4116CDC}" type="slidenum">
              <a:rPr lang="en-GB" altLang="en-US" smtClean="0"/>
              <a:pPr>
                <a:spcBef>
                  <a:spcPct val="0"/>
                </a:spcBef>
              </a:pPr>
              <a:t>4</a:t>
            </a:fld>
            <a:endParaRPr lang="en-GB" altLang="en-US"/>
          </a:p>
        </p:txBody>
      </p:sp>
      <p:sp>
        <p:nvSpPr>
          <p:cNvPr id="19459" name="Rectangle 2">
            <a:extLst>
              <a:ext uri="{FF2B5EF4-FFF2-40B4-BE49-F238E27FC236}">
                <a16:creationId xmlns:a16="http://schemas.microsoft.com/office/drawing/2014/main" id="{9516297D-C531-47A9-BEFA-596680A6585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C35CE981-94EC-4038-BC8A-E8D80284CE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latin typeface="Arial" panose="020B0604020202020204" pitchFamily="34" charset="0"/>
                <a:cs typeface="Arial" panose="020B0604020202020204" pitchFamily="34" charset="0"/>
              </a:rPr>
              <a:t>Regulation 328 (20 April 2007) </a:t>
            </a:r>
            <a:r>
              <a:rPr lang="en-US" altLang="en-US" dirty="0">
                <a:latin typeface="Arial" panose="020B0604020202020204" pitchFamily="34" charset="0"/>
                <a:cs typeface="Arial" panose="020B0604020202020204" pitchFamily="34" charset="0"/>
              </a:rPr>
              <a:t>relating to the powers and duties of inspectors and analysts conducting inspections and analyses of foodstuffs at food premises prescribes the procedure that an EHP must follow when taking a milk sample.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International Standard ISO 707:2008</a:t>
            </a:r>
            <a:r>
              <a:rPr lang="en-US" altLang="en-US" dirty="0">
                <a:latin typeface="Arial" panose="020B0604020202020204" pitchFamily="34" charset="0"/>
                <a:cs typeface="Arial" panose="020B0604020202020204" pitchFamily="34" charset="0"/>
              </a:rPr>
              <a:t> Milk and Milk products Guidance on sampling as quoted in R328 shall be followed during the sampling process. Just to mention that ISO 707 is adapted in </a:t>
            </a:r>
            <a:r>
              <a:rPr lang="en-US" altLang="en-US" b="1" dirty="0">
                <a:latin typeface="Arial" panose="020B0604020202020204" pitchFamily="34" charset="0"/>
                <a:cs typeface="Arial" panose="020B0604020202020204" pitchFamily="34" charset="0"/>
              </a:rPr>
              <a:t>SANS 314:2012.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E277F91-A0A4-464A-BF36-CDD800E64E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7D1E83-5A18-44C1-BBF5-D127A00226E1}" type="slidenum">
              <a:rPr lang="en-GB" altLang="en-US" smtClean="0"/>
              <a:pPr>
                <a:spcBef>
                  <a:spcPct val="0"/>
                </a:spcBef>
              </a:pPr>
              <a:t>5</a:t>
            </a:fld>
            <a:endParaRPr lang="en-GB" altLang="en-US"/>
          </a:p>
        </p:txBody>
      </p:sp>
      <p:sp>
        <p:nvSpPr>
          <p:cNvPr id="21507" name="Rectangle 2">
            <a:extLst>
              <a:ext uri="{FF2B5EF4-FFF2-40B4-BE49-F238E27FC236}">
                <a16:creationId xmlns:a16="http://schemas.microsoft.com/office/drawing/2014/main" id="{49E96AFB-E4F8-44C5-9A81-E95881E852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095A476-D437-430A-B0B2-E2C97F4399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cs typeface="Arial" panose="020B0604020202020204" pitchFamily="34" charset="0"/>
              </a:rPr>
              <a:t>Before any laboratory analysis can be performed a representative sample should be taken from the product to be evaluated. But what is a “</a:t>
            </a:r>
            <a:r>
              <a:rPr lang="en-US" altLang="en-US" b="1" dirty="0">
                <a:latin typeface="Arial" panose="020B0604020202020204" pitchFamily="34" charset="0"/>
                <a:cs typeface="Arial" panose="020B0604020202020204" pitchFamily="34" charset="0"/>
              </a:rPr>
              <a:t>representative sample?”:</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Small amount </a:t>
            </a:r>
            <a:r>
              <a:rPr lang="en-US" altLang="en-US" dirty="0">
                <a:latin typeface="Arial" panose="020B0604020202020204" pitchFamily="34" charset="0"/>
                <a:cs typeface="Arial" panose="020B0604020202020204" pitchFamily="34" charset="0"/>
              </a:rPr>
              <a:t>taken from the bulk product (sample) that gives a </a:t>
            </a:r>
            <a:r>
              <a:rPr lang="en-US" altLang="en-US" b="1" dirty="0">
                <a:latin typeface="Arial" panose="020B0604020202020204" pitchFamily="34" charset="0"/>
                <a:cs typeface="Arial" panose="020B0604020202020204" pitchFamily="34" charset="0"/>
              </a:rPr>
              <a:t>true and accurate reflection </a:t>
            </a:r>
            <a:r>
              <a:rPr lang="en-US" altLang="en-US" dirty="0">
                <a:latin typeface="Arial" panose="020B0604020202020204" pitchFamily="34" charset="0"/>
                <a:cs typeface="Arial" panose="020B0604020202020204" pitchFamily="34" charset="0"/>
              </a:rPr>
              <a:t>of the bulk product (representative).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954DA59-3925-40C0-8871-FEACDF7BA5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022428-FAD4-4FC9-AE64-19A3B86BE8A4}" type="slidenum">
              <a:rPr lang="en-GB" altLang="en-US" smtClean="0"/>
              <a:pPr>
                <a:spcBef>
                  <a:spcPct val="0"/>
                </a:spcBef>
              </a:pPr>
              <a:t>6</a:t>
            </a:fld>
            <a:endParaRPr lang="en-GB" altLang="en-US"/>
          </a:p>
        </p:txBody>
      </p:sp>
      <p:sp>
        <p:nvSpPr>
          <p:cNvPr id="23555" name="Rectangle 2">
            <a:extLst>
              <a:ext uri="{FF2B5EF4-FFF2-40B4-BE49-F238E27FC236}">
                <a16:creationId xmlns:a16="http://schemas.microsoft.com/office/drawing/2014/main" id="{9FD59D30-58D6-402D-97CA-6E1C96A0AE0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4A5EA5C-272A-40E5-834B-7A032368E69B}"/>
              </a:ext>
            </a:extLst>
          </p:cNvPr>
          <p:cNvSpPr>
            <a:spLocks noGrp="1" noChangeArrowheads="1"/>
          </p:cNvSpPr>
          <p:nvPr>
            <p:ph type="body" idx="1"/>
          </p:nvPr>
        </p:nvSpPr>
        <p:spPr/>
        <p:txBody>
          <a:bodyPr/>
          <a:lstStyle/>
          <a:p>
            <a:pPr eaLnBrk="1" hangingPunct="1">
              <a:defRPr/>
            </a:pPr>
            <a:r>
              <a:rPr lang="en-US" altLang="en-US" dirty="0">
                <a:latin typeface="Arial" panose="020B0604020202020204" pitchFamily="34" charset="0"/>
                <a:cs typeface="Arial" panose="020B0604020202020204" pitchFamily="34" charset="0"/>
              </a:rPr>
              <a:t>Sample the milk at the </a:t>
            </a:r>
            <a:r>
              <a:rPr lang="en-US" altLang="en-US" b="1" dirty="0">
                <a:latin typeface="Arial" panose="020B0604020202020204" pitchFamily="34" charset="0"/>
                <a:cs typeface="Arial" panose="020B0604020202020204" pitchFamily="34" charset="0"/>
              </a:rPr>
              <a:t>point of purchase </a:t>
            </a:r>
            <a:r>
              <a:rPr lang="en-US" altLang="en-US" dirty="0">
                <a:latin typeface="Arial" panose="020B0604020202020204" pitchFamily="34" charset="0"/>
                <a:cs typeface="Arial" panose="020B0604020202020204" pitchFamily="34" charset="0"/>
              </a:rPr>
              <a:t>i.e. the </a:t>
            </a:r>
            <a:r>
              <a:rPr lang="en-US" altLang="en-US" b="1" dirty="0">
                <a:latin typeface="Arial" panose="020B0604020202020204" pitchFamily="34" charset="0"/>
                <a:cs typeface="Arial" panose="020B0604020202020204" pitchFamily="34" charset="0"/>
              </a:rPr>
              <a:t>place where the consumer buys the milk:</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From the </a:t>
            </a:r>
            <a:r>
              <a:rPr lang="en-US" altLang="en-US" b="1" dirty="0">
                <a:latin typeface="Arial" panose="020B0604020202020204" pitchFamily="34" charset="0"/>
                <a:cs typeface="Arial" panose="020B0604020202020204" pitchFamily="34" charset="0"/>
              </a:rPr>
              <a:t>store shelf</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From a </a:t>
            </a:r>
            <a:r>
              <a:rPr lang="en-US" altLang="en-US" b="1" dirty="0">
                <a:latin typeface="Arial" panose="020B0604020202020204" pitchFamily="34" charset="0"/>
                <a:cs typeface="Arial" panose="020B0604020202020204" pitchFamily="34" charset="0"/>
              </a:rPr>
              <a:t>bulk milk tank in a retail outlet </a:t>
            </a:r>
            <a:r>
              <a:rPr lang="en-US" altLang="en-US" dirty="0">
                <a:latin typeface="Arial" panose="020B0604020202020204" pitchFamily="34" charset="0"/>
                <a:cs typeface="Arial" panose="020B0604020202020204" pitchFamily="34" charset="0"/>
              </a:rPr>
              <a:t>or </a:t>
            </a:r>
          </a:p>
          <a:p>
            <a:pPr marL="171450" indent="-171450"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From a </a:t>
            </a:r>
            <a:r>
              <a:rPr lang="en-US" altLang="en-US" b="1" dirty="0">
                <a:latin typeface="Arial" panose="020B0604020202020204" pitchFamily="34" charset="0"/>
                <a:cs typeface="Arial" panose="020B0604020202020204" pitchFamily="34" charset="0"/>
              </a:rPr>
              <a:t>milk can kept in cold room (</a:t>
            </a:r>
            <a:r>
              <a:rPr lang="en-US" altLang="en-US" b="0" dirty="0">
                <a:latin typeface="Arial" panose="020B0604020202020204" pitchFamily="34" charset="0"/>
                <a:cs typeface="Arial" panose="020B0604020202020204" pitchFamily="34" charset="0"/>
              </a:rPr>
              <a:t>not the ideal, but unfortunately a reality)</a:t>
            </a:r>
            <a:endParaRPr lang="en-US" altLang="en-US" b="1" dirty="0">
              <a:latin typeface="Arial" panose="020B0604020202020204" pitchFamily="34" charset="0"/>
              <a:cs typeface="Arial" panose="020B0604020202020204" pitchFamily="34" charset="0"/>
            </a:endParaRPr>
          </a:p>
          <a:p>
            <a:pPr eaLnBrk="1" hangingPunct="1">
              <a:buFont typeface="Arial" panose="020B0604020202020204" pitchFamily="34" charset="0"/>
              <a:buNone/>
              <a:defRPr/>
            </a:pPr>
            <a:r>
              <a:rPr lang="en-US" altLang="en-US" b="1" dirty="0">
                <a:latin typeface="Arial" panose="020B0604020202020204" pitchFamily="34" charset="0"/>
                <a:cs typeface="Arial" panose="020B0604020202020204" pitchFamily="34" charset="0"/>
              </a:rPr>
              <a:t>It does not include taking samples on the farm who delivers milk to factories for further processing.</a:t>
            </a:r>
          </a:p>
          <a:p>
            <a:pPr eaLnBrk="1" hangingPunct="1">
              <a:defRPr/>
            </a:pPr>
            <a:endParaRPr lang="en-US" altLang="en-US" dirty="0">
              <a:latin typeface="Arial" panose="020B0604020202020204" pitchFamily="34" charset="0"/>
              <a:cs typeface="Arial" panose="020B0604020202020204" pitchFamily="34" charset="0"/>
            </a:endParaRPr>
          </a:p>
          <a:p>
            <a:pPr eaLnBrk="1" hangingPunct="1">
              <a:defRPr/>
            </a:pP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478C252-0D15-4FC7-8BA4-B8A8B559A1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AD4DE6-75DD-4632-A8C9-2E904AA1AF48}" type="slidenum">
              <a:rPr lang="en-GB" altLang="en-US" smtClean="0"/>
              <a:pPr>
                <a:spcBef>
                  <a:spcPct val="0"/>
                </a:spcBef>
              </a:pPr>
              <a:t>7</a:t>
            </a:fld>
            <a:endParaRPr lang="en-GB" altLang="en-US"/>
          </a:p>
        </p:txBody>
      </p:sp>
      <p:sp>
        <p:nvSpPr>
          <p:cNvPr id="25603" name="Rectangle 2">
            <a:extLst>
              <a:ext uri="{FF2B5EF4-FFF2-40B4-BE49-F238E27FC236}">
                <a16:creationId xmlns:a16="http://schemas.microsoft.com/office/drawing/2014/main" id="{CF2CF61A-1A8D-4629-B6FF-F7CF9D40744D}"/>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232085B-7721-4A5F-9397-3232AF647CB2}"/>
              </a:ext>
            </a:extLst>
          </p:cNvPr>
          <p:cNvSpPr>
            <a:spLocks noGrp="1" noChangeArrowheads="1"/>
          </p:cNvSpPr>
          <p:nvPr>
            <p:ph type="body" idx="1"/>
          </p:nvPr>
        </p:nvSpPr>
        <p:spPr/>
        <p:txBody>
          <a:bodyPr/>
          <a:lstStyle/>
          <a:p>
            <a:pPr eaLnBrk="1" hangingPunct="1">
              <a:defRPr/>
            </a:pPr>
            <a:r>
              <a:rPr lang="en-US" altLang="en-US" dirty="0">
                <a:latin typeface="Arial" panose="020B0604020202020204" pitchFamily="34" charset="0"/>
                <a:cs typeface="Arial" panose="020B0604020202020204" pitchFamily="34" charset="0"/>
              </a:rPr>
              <a:t>We said that it is important that the sample should give a true reflection of the bulk product. </a:t>
            </a:r>
          </a:p>
          <a:p>
            <a:pPr eaLnBrk="1" hangingPunct="1">
              <a:defRPr/>
            </a:pPr>
            <a:r>
              <a:rPr lang="en-US" altLang="en-US" b="1" dirty="0">
                <a:latin typeface="Arial" panose="020B0604020202020204" pitchFamily="34" charset="0"/>
                <a:cs typeface="Arial" panose="020B0604020202020204" pitchFamily="34" charset="0"/>
              </a:rPr>
              <a:t>There are 4 things that the person taking the sample can do to ensure a true reflection:</a:t>
            </a:r>
          </a:p>
          <a:p>
            <a:pPr eaLnBrk="1" hangingPunct="1">
              <a:defRPr/>
            </a:pPr>
            <a:endParaRPr lang="en-US" altLang="en-US" b="1" dirty="0">
              <a:latin typeface="Arial" panose="020B0604020202020204" pitchFamily="34" charset="0"/>
              <a:cs typeface="Arial" panose="020B0604020202020204" pitchFamily="34" charset="0"/>
            </a:endParaRPr>
          </a:p>
          <a:p>
            <a:pPr marL="228600" indent="-228600" eaLnBrk="1" hangingPunct="1">
              <a:buFontTx/>
              <a:buAutoNum type="arabicPeriod"/>
              <a:defRPr/>
            </a:pPr>
            <a:r>
              <a:rPr lang="en-US" altLang="en-US" dirty="0">
                <a:latin typeface="Arial" panose="020B0604020202020204" pitchFamily="34" charset="0"/>
                <a:cs typeface="Arial" panose="020B0604020202020204" pitchFamily="34" charset="0"/>
              </a:rPr>
              <a:t>Before any sample is taken the person should take care of </a:t>
            </a:r>
            <a:r>
              <a:rPr lang="en-US" altLang="en-US" b="1" dirty="0">
                <a:latin typeface="Arial" panose="020B0604020202020204" pitchFamily="34" charset="0"/>
                <a:cs typeface="Arial" panose="020B0604020202020204" pitchFamily="34" charset="0"/>
              </a:rPr>
              <a:t>personal hygiene &amp; health </a:t>
            </a:r>
            <a:r>
              <a:rPr lang="en-US" altLang="en-US" dirty="0">
                <a:latin typeface="Arial" panose="020B0604020202020204" pitchFamily="34" charset="0"/>
                <a:cs typeface="Arial" panose="020B0604020202020204" pitchFamily="34" charset="0"/>
              </a:rPr>
              <a:t>to ensure that the sample is not cross-contaminated. (Cleaning &amp; sanitizing hands, be in good health)</a:t>
            </a:r>
          </a:p>
          <a:p>
            <a:pPr marL="228600" indent="-228600" eaLnBrk="1" hangingPunct="1">
              <a:buFontTx/>
              <a:buAutoNum type="arabicPeriod"/>
              <a:defRPr/>
            </a:pPr>
            <a:r>
              <a:rPr lang="en-US" altLang="en-US" dirty="0">
                <a:latin typeface="Arial" panose="020B0604020202020204" pitchFamily="34" charset="0"/>
                <a:cs typeface="Arial" panose="020B0604020202020204" pitchFamily="34" charset="0"/>
              </a:rPr>
              <a:t>If the sample is taken from the store shelf the product is bought and kept in the </a:t>
            </a:r>
            <a:r>
              <a:rPr lang="en-US" altLang="en-US" b="1" dirty="0">
                <a:latin typeface="Arial" panose="020B0604020202020204" pitchFamily="34" charset="0"/>
                <a:cs typeface="Arial" panose="020B0604020202020204" pitchFamily="34" charset="0"/>
              </a:rPr>
              <a:t>original packaging </a:t>
            </a:r>
            <a:r>
              <a:rPr lang="en-US" altLang="en-US" dirty="0">
                <a:latin typeface="Arial" panose="020B0604020202020204" pitchFamily="34" charset="0"/>
                <a:cs typeface="Arial" panose="020B0604020202020204" pitchFamily="34" charset="0"/>
              </a:rPr>
              <a:t>material and </a:t>
            </a:r>
            <a:r>
              <a:rPr lang="en-US" altLang="en-US" b="1" dirty="0">
                <a:latin typeface="Arial" panose="020B0604020202020204" pitchFamily="34" charset="0"/>
                <a:cs typeface="Arial" panose="020B0604020202020204" pitchFamily="34" charset="0"/>
              </a:rPr>
              <a:t>NOT decanted </a:t>
            </a:r>
            <a:r>
              <a:rPr lang="en-US" altLang="en-US" dirty="0">
                <a:latin typeface="Arial" panose="020B0604020202020204" pitchFamily="34" charset="0"/>
                <a:cs typeface="Arial" panose="020B0604020202020204" pitchFamily="34" charset="0"/>
              </a:rPr>
              <a:t>in a smaller sample bottle. </a:t>
            </a:r>
          </a:p>
          <a:p>
            <a:pPr eaLnBrk="1" hangingPunct="1">
              <a:defRPr/>
            </a:pPr>
            <a:r>
              <a:rPr lang="en-US" altLang="en-US" dirty="0">
                <a:latin typeface="Arial" panose="020B0604020202020204" pitchFamily="34" charset="0"/>
                <a:cs typeface="Arial" panose="020B0604020202020204" pitchFamily="34" charset="0"/>
              </a:rPr>
              <a:t>      When sampling from a bulk tank/milk can the sample bottle must be single-serve, plastic, securely closed, clean, dry &amp; sterile. </a:t>
            </a:r>
          </a:p>
          <a:p>
            <a:pPr eaLnBrk="1" hangingPunct="1">
              <a:defRPr/>
            </a:pPr>
            <a:r>
              <a:rPr lang="en-US" altLang="en-US" dirty="0">
                <a:latin typeface="Arial" panose="020B0604020202020204" pitchFamily="34" charset="0"/>
                <a:cs typeface="Arial" panose="020B0604020202020204" pitchFamily="34" charset="0"/>
              </a:rPr>
              <a:t>    </a:t>
            </a:r>
            <a:r>
              <a:rPr lang="en-US" altLang="en-US" dirty="0"/>
              <a:t>  </a:t>
            </a:r>
            <a:r>
              <a:rPr lang="en-US" altLang="en-US" b="1" dirty="0">
                <a:latin typeface="Arial" panose="020B0604020202020204" pitchFamily="34" charset="0"/>
                <a:cs typeface="Arial" panose="020B0604020202020204" pitchFamily="34" charset="0"/>
              </a:rPr>
              <a:t>DSA provides the 100ml sterile sample bottles </a:t>
            </a:r>
            <a:r>
              <a:rPr lang="en-US" altLang="en-US" dirty="0">
                <a:latin typeface="Arial" panose="020B0604020202020204" pitchFamily="34" charset="0"/>
                <a:cs typeface="Arial" panose="020B0604020202020204" pitchFamily="34" charset="0"/>
              </a:rPr>
              <a:t>for the National Monitoring Program</a:t>
            </a:r>
            <a:r>
              <a:rPr lang="en-US" altLang="en-US" b="1" u="sng" dirty="0">
                <a:latin typeface="Arial" panose="020B0604020202020204" pitchFamily="34" charset="0"/>
                <a:cs typeface="Arial" panose="020B0604020202020204" pitchFamily="34" charset="0"/>
              </a:rPr>
              <a:t>, no other containers </a:t>
            </a:r>
            <a:r>
              <a:rPr lang="en-US" altLang="en-US" dirty="0">
                <a:latin typeface="Arial" panose="020B0604020202020204" pitchFamily="34" charset="0"/>
                <a:cs typeface="Arial" panose="020B0604020202020204" pitchFamily="34" charset="0"/>
              </a:rPr>
              <a:t>should be used.</a:t>
            </a:r>
          </a:p>
          <a:p>
            <a:pPr eaLnBrk="1" hangingPunct="1">
              <a:defRPr/>
            </a:pP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19ED2C6-24A3-41D0-8724-F6F8F56A99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CB97A2-9D73-4F94-9755-00C75108A8D3}" type="slidenum">
              <a:rPr lang="en-GB" altLang="en-US" smtClean="0"/>
              <a:pPr>
                <a:spcBef>
                  <a:spcPct val="0"/>
                </a:spcBef>
              </a:pPr>
              <a:t>8</a:t>
            </a:fld>
            <a:endParaRPr lang="en-GB" altLang="en-US"/>
          </a:p>
        </p:txBody>
      </p:sp>
      <p:sp>
        <p:nvSpPr>
          <p:cNvPr id="27651" name="Rectangle 2">
            <a:extLst>
              <a:ext uri="{FF2B5EF4-FFF2-40B4-BE49-F238E27FC236}">
                <a16:creationId xmlns:a16="http://schemas.microsoft.com/office/drawing/2014/main" id="{A4F5A70B-4BC3-47BA-BC48-A6AAA215028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5CA1675-3F8C-4C09-8C08-18E88EA3BD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cs typeface="Arial" panose="020B0604020202020204" pitchFamily="34" charset="0"/>
              </a:rPr>
              <a:t>We can also ensure a true reflection:</a:t>
            </a:r>
          </a:p>
          <a:p>
            <a:pPr eaLnBrk="1" hangingPunct="1"/>
            <a:r>
              <a:rPr lang="en-US" altLang="en-US" dirty="0">
                <a:latin typeface="Arial" panose="020B0604020202020204" pitchFamily="34" charset="0"/>
                <a:cs typeface="Arial" panose="020B0604020202020204" pitchFamily="34" charset="0"/>
              </a:rPr>
              <a:t>3. By </a:t>
            </a:r>
            <a:r>
              <a:rPr lang="en-US" altLang="en-US" b="1" dirty="0">
                <a:latin typeface="Arial" panose="020B0604020202020204" pitchFamily="34" charset="0"/>
                <a:cs typeface="Arial" panose="020B0604020202020204" pitchFamily="34" charset="0"/>
              </a:rPr>
              <a:t>proper marking </a:t>
            </a:r>
            <a:r>
              <a:rPr lang="en-US" altLang="en-US" dirty="0">
                <a:latin typeface="Arial" panose="020B0604020202020204" pitchFamily="34" charset="0"/>
                <a:cs typeface="Arial" panose="020B0604020202020204" pitchFamily="34" charset="0"/>
              </a:rPr>
              <a:t>of the sample and completing </a:t>
            </a:r>
            <a:r>
              <a:rPr lang="en-US" altLang="en-US" b="1" dirty="0">
                <a:latin typeface="Arial" panose="020B0604020202020204" pitchFamily="34" charset="0"/>
                <a:cs typeface="Arial" panose="020B0604020202020204" pitchFamily="34" charset="0"/>
              </a:rPr>
              <a:t>a processing form </a:t>
            </a:r>
            <a:r>
              <a:rPr lang="en-US" altLang="en-US" dirty="0">
                <a:latin typeface="Arial" panose="020B0604020202020204" pitchFamily="34" charset="0"/>
                <a:cs typeface="Arial" panose="020B0604020202020204" pitchFamily="34" charset="0"/>
              </a:rPr>
              <a:t>with the correspondent sample code. This way the samples and test results will not get mixed up. A </a:t>
            </a:r>
            <a:r>
              <a:rPr lang="en-US" altLang="en-US" b="1" dirty="0">
                <a:latin typeface="Arial" panose="020B0604020202020204" pitchFamily="34" charset="0"/>
                <a:cs typeface="Arial" panose="020B0604020202020204" pitchFamily="34" charset="0"/>
              </a:rPr>
              <a:t>permanent marker </a:t>
            </a:r>
            <a:r>
              <a:rPr lang="en-US" altLang="en-US" dirty="0">
                <a:latin typeface="Arial" panose="020B0604020202020204" pitchFamily="34" charset="0"/>
                <a:cs typeface="Arial" panose="020B0604020202020204" pitchFamily="34" charset="0"/>
              </a:rPr>
              <a:t>should be used and if a </a:t>
            </a:r>
            <a:r>
              <a:rPr lang="en-US" altLang="en-US" b="1" dirty="0">
                <a:latin typeface="Arial" panose="020B0604020202020204" pitchFamily="34" charset="0"/>
                <a:cs typeface="Arial" panose="020B0604020202020204" pitchFamily="34" charset="0"/>
              </a:rPr>
              <a:t>label </a:t>
            </a:r>
            <a:r>
              <a:rPr lang="en-US" altLang="en-US" dirty="0">
                <a:latin typeface="Arial" panose="020B0604020202020204" pitchFamily="34" charset="0"/>
                <a:cs typeface="Arial" panose="020B0604020202020204" pitchFamily="34" charset="0"/>
              </a:rPr>
              <a:t>is used make sure that it doesn’t cover the product information on the packaging material. Chané will give more information on the marking and completion of the processing form.</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4. Samples should be </a:t>
            </a:r>
            <a:r>
              <a:rPr lang="en-US" altLang="en-US" b="1" dirty="0">
                <a:latin typeface="Arial" panose="020B0604020202020204" pitchFamily="34" charset="0"/>
                <a:cs typeface="Arial" panose="020B0604020202020204" pitchFamily="34" charset="0"/>
              </a:rPr>
              <a:t>kept cold (&lt;5˚C) </a:t>
            </a:r>
            <a:r>
              <a:rPr lang="en-US" altLang="en-US" dirty="0">
                <a:latin typeface="Arial" panose="020B0604020202020204" pitchFamily="34" charset="0"/>
                <a:cs typeface="Arial" panose="020B0604020202020204" pitchFamily="34" charset="0"/>
              </a:rPr>
              <a:t>to prevent the growth of micro-organisms. A higher microbial count due to temp abuse after sampling will certainly not give a true reflection of the original product. A </a:t>
            </a:r>
            <a:r>
              <a:rPr lang="en-US" altLang="en-US" b="1" dirty="0">
                <a:latin typeface="Arial" panose="020B0604020202020204" pitchFamily="34" charset="0"/>
                <a:cs typeface="Arial" panose="020B0604020202020204" pitchFamily="34" charset="0"/>
              </a:rPr>
              <a:t>cooler box </a:t>
            </a:r>
            <a:r>
              <a:rPr lang="en-US" altLang="en-US" dirty="0">
                <a:latin typeface="Arial" panose="020B0604020202020204" pitchFamily="34" charset="0"/>
                <a:cs typeface="Arial" panose="020B0604020202020204" pitchFamily="34" charset="0"/>
              </a:rPr>
              <a:t>with </a:t>
            </a:r>
            <a:r>
              <a:rPr lang="en-US" altLang="en-US" b="1" dirty="0">
                <a:latin typeface="Arial" panose="020B0604020202020204" pitchFamily="34" charset="0"/>
                <a:cs typeface="Arial" panose="020B0604020202020204" pitchFamily="34" charset="0"/>
              </a:rPr>
              <a:t>ice or ice packs </a:t>
            </a:r>
            <a:r>
              <a:rPr lang="en-US" altLang="en-US" dirty="0">
                <a:latin typeface="Arial" panose="020B0604020202020204" pitchFamily="34" charset="0"/>
                <a:cs typeface="Arial" panose="020B0604020202020204" pitchFamily="34" charset="0"/>
              </a:rPr>
              <a:t>can be used for cooling.</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5E263A1-582E-4A86-8D09-BB6E259454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4101051-E4D8-4662-83A1-AA5969DC68B2}" type="slidenum">
              <a:rPr lang="en-GB" altLang="en-US" smtClean="0"/>
              <a:pPr>
                <a:spcBef>
                  <a:spcPct val="0"/>
                </a:spcBef>
              </a:pPr>
              <a:t>9</a:t>
            </a:fld>
            <a:endParaRPr lang="en-GB" altLang="en-US"/>
          </a:p>
        </p:txBody>
      </p:sp>
      <p:sp>
        <p:nvSpPr>
          <p:cNvPr id="29699" name="Rectangle 2">
            <a:extLst>
              <a:ext uri="{FF2B5EF4-FFF2-40B4-BE49-F238E27FC236}">
                <a16:creationId xmlns:a16="http://schemas.microsoft.com/office/drawing/2014/main" id="{30759897-9CD0-4DDD-9927-10A5DF81FD5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72913B57-EBBF-4CE1-8370-E5C812A3FE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A5C5B813-7CB5-422F-ABD8-1CF5590BED19}"/>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5" name="Group 16">
            <a:extLst>
              <a:ext uri="{FF2B5EF4-FFF2-40B4-BE49-F238E27FC236}">
                <a16:creationId xmlns:a16="http://schemas.microsoft.com/office/drawing/2014/main" id="{D7D2486F-248C-4B77-93FE-E99F23D43546}"/>
              </a:ext>
            </a:extLst>
          </p:cNvPr>
          <p:cNvGrpSpPr>
            <a:grpSpLocks/>
          </p:cNvGrpSpPr>
          <p:nvPr/>
        </p:nvGrpSpPr>
        <p:grpSpPr bwMode="auto">
          <a:xfrm>
            <a:off x="-3175" y="4953000"/>
            <a:ext cx="9147175" cy="1911350"/>
            <a:chOff x="-3765" y="4832896"/>
            <a:chExt cx="9147765" cy="2032192"/>
          </a:xfrm>
        </p:grpSpPr>
        <p:sp>
          <p:nvSpPr>
            <p:cNvPr id="6" name="Freeform 16">
              <a:extLst>
                <a:ext uri="{FF2B5EF4-FFF2-40B4-BE49-F238E27FC236}">
                  <a16:creationId xmlns:a16="http://schemas.microsoft.com/office/drawing/2014/main" id="{099CDB9F-8767-4CD8-A6CD-1F08E0BB4C6B}"/>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7" name="Freeform 19">
              <a:extLst>
                <a:ext uri="{FF2B5EF4-FFF2-40B4-BE49-F238E27FC236}">
                  <a16:creationId xmlns:a16="http://schemas.microsoft.com/office/drawing/2014/main" id="{3C512D4E-AC51-455A-B24E-2B5AA4EF2711}"/>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ZA"/>
            </a:p>
          </p:txBody>
        </p:sp>
        <p:sp>
          <p:nvSpPr>
            <p:cNvPr id="8" name="Freeform 19">
              <a:extLst>
                <a:ext uri="{FF2B5EF4-FFF2-40B4-BE49-F238E27FC236}">
                  <a16:creationId xmlns:a16="http://schemas.microsoft.com/office/drawing/2014/main" id="{B86DC68E-B38B-4B25-8844-1603FE74FA00}"/>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0" name="Straight Connector 9">
              <a:extLst>
                <a:ext uri="{FF2B5EF4-FFF2-40B4-BE49-F238E27FC236}">
                  <a16:creationId xmlns:a16="http://schemas.microsoft.com/office/drawing/2014/main" id="{D089B73B-70ED-46C4-9DD4-A5E8CB8B0021}"/>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7" descr="image001">
            <a:extLst>
              <a:ext uri="{FF2B5EF4-FFF2-40B4-BE49-F238E27FC236}">
                <a16:creationId xmlns:a16="http://schemas.microsoft.com/office/drawing/2014/main" id="{33D45292-1C49-431B-AE5B-F1776C4F6FC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51275" y="6092825"/>
            <a:ext cx="10096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a:extLst>
              <a:ext uri="{FF2B5EF4-FFF2-40B4-BE49-F238E27FC236}">
                <a16:creationId xmlns:a16="http://schemas.microsoft.com/office/drawing/2014/main" id="{D67E15FF-4109-448C-8C22-C9C1E096972D}"/>
              </a:ext>
            </a:extLst>
          </p:cNvPr>
          <p:cNvSpPr>
            <a:spLocks noGrp="1"/>
          </p:cNvSpPr>
          <p:nvPr>
            <p:ph type="dt" sz="half" idx="10"/>
          </p:nvPr>
        </p:nvSpPr>
        <p:spPr/>
        <p:txBody>
          <a:bodyPr/>
          <a:lstStyle>
            <a:lvl1pPr>
              <a:defRPr>
                <a:solidFill>
                  <a:srgbClr val="FFFFFF"/>
                </a:solidFill>
              </a:defRPr>
            </a:lvl1pPr>
            <a:extLst/>
          </a:lstStyle>
          <a:p>
            <a:pPr>
              <a:defRPr/>
            </a:pPr>
            <a:endParaRPr lang="en-GB"/>
          </a:p>
        </p:txBody>
      </p:sp>
      <p:sp>
        <p:nvSpPr>
          <p:cNvPr id="13" name="Footer Placeholder 18">
            <a:extLst>
              <a:ext uri="{FF2B5EF4-FFF2-40B4-BE49-F238E27FC236}">
                <a16:creationId xmlns:a16="http://schemas.microsoft.com/office/drawing/2014/main" id="{68BCDCBF-0DF7-4A70-958F-6F56FFF8F08F}"/>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4" name="Slide Number Placeholder 26">
            <a:extLst>
              <a:ext uri="{FF2B5EF4-FFF2-40B4-BE49-F238E27FC236}">
                <a16:creationId xmlns:a16="http://schemas.microsoft.com/office/drawing/2014/main" id="{20A2D4AE-112E-43F3-B8C7-FA02DF20BFD0}"/>
              </a:ext>
            </a:extLst>
          </p:cNvPr>
          <p:cNvSpPr>
            <a:spLocks noGrp="1"/>
          </p:cNvSpPr>
          <p:nvPr>
            <p:ph type="sldNum" sz="quarter" idx="12"/>
          </p:nvPr>
        </p:nvSpPr>
        <p:spPr/>
        <p:txBody>
          <a:bodyPr/>
          <a:lstStyle>
            <a:lvl1pPr>
              <a:defRPr>
                <a:solidFill>
                  <a:srgbClr val="FFFFFF"/>
                </a:solidFill>
              </a:defRPr>
            </a:lvl1pPr>
          </a:lstStyle>
          <a:p>
            <a:pPr>
              <a:defRPr/>
            </a:pPr>
            <a:fld id="{F6CF9B6C-E0CF-4F17-8285-19A0CF4BE379}" type="slidenum">
              <a:rPr lang="en-GB" altLang="en-US"/>
              <a:pPr>
                <a:defRPr/>
              </a:pPr>
              <a:t>‹#›</a:t>
            </a:fld>
            <a:endParaRPr lang="en-GB" altLang="en-US"/>
          </a:p>
        </p:txBody>
      </p:sp>
    </p:spTree>
    <p:extLst>
      <p:ext uri="{BB962C8B-B14F-4D97-AF65-F5344CB8AC3E}">
        <p14:creationId xmlns:p14="http://schemas.microsoft.com/office/powerpoint/2010/main" val="259400212"/>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16F03F2-E4AC-42A7-B9BA-E7913D1ED549}"/>
              </a:ext>
            </a:extLst>
          </p:cNvPr>
          <p:cNvSpPr>
            <a:spLocks noGrp="1"/>
          </p:cNvSpPr>
          <p:nvPr>
            <p:ph type="dt" sz="half" idx="10"/>
          </p:nvPr>
        </p:nvSpPr>
        <p:spPr/>
        <p:txBody>
          <a:bodyPr/>
          <a:lstStyle>
            <a:lvl1pPr>
              <a:defRPr/>
            </a:lvl1pPr>
          </a:lstStyle>
          <a:p>
            <a:pPr>
              <a:defRPr/>
            </a:pPr>
            <a:endParaRPr lang="en-GB"/>
          </a:p>
        </p:txBody>
      </p:sp>
      <p:sp>
        <p:nvSpPr>
          <p:cNvPr id="5" name="Footer Placeholder 21">
            <a:extLst>
              <a:ext uri="{FF2B5EF4-FFF2-40B4-BE49-F238E27FC236}">
                <a16:creationId xmlns:a16="http://schemas.microsoft.com/office/drawing/2014/main" id="{32AA7523-4B10-4190-B2B5-47A0649A3AF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A577C281-A18C-4460-875C-61DA4F311348}"/>
              </a:ext>
            </a:extLst>
          </p:cNvPr>
          <p:cNvSpPr>
            <a:spLocks noGrp="1"/>
          </p:cNvSpPr>
          <p:nvPr>
            <p:ph type="sldNum" sz="quarter" idx="12"/>
          </p:nvPr>
        </p:nvSpPr>
        <p:spPr/>
        <p:txBody>
          <a:bodyPr/>
          <a:lstStyle>
            <a:lvl1pPr>
              <a:defRPr/>
            </a:lvl1pPr>
          </a:lstStyle>
          <a:p>
            <a:pPr>
              <a:defRPr/>
            </a:pPr>
            <a:fld id="{13C04B82-AEC6-4400-ACA3-61C1558797EB}" type="slidenum">
              <a:rPr lang="en-GB" altLang="en-US"/>
              <a:pPr>
                <a:defRPr/>
              </a:pPr>
              <a:t>‹#›</a:t>
            </a:fld>
            <a:endParaRPr lang="en-GB" altLang="en-US"/>
          </a:p>
        </p:txBody>
      </p:sp>
    </p:spTree>
    <p:extLst>
      <p:ext uri="{BB962C8B-B14F-4D97-AF65-F5344CB8AC3E}">
        <p14:creationId xmlns:p14="http://schemas.microsoft.com/office/powerpoint/2010/main" val="2898981385"/>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AB38AA9-EF83-4A35-B52C-5BA7A701E5F6}"/>
              </a:ext>
            </a:extLst>
          </p:cNvPr>
          <p:cNvSpPr>
            <a:spLocks noGrp="1"/>
          </p:cNvSpPr>
          <p:nvPr>
            <p:ph type="dt" sz="half" idx="10"/>
          </p:nvPr>
        </p:nvSpPr>
        <p:spPr/>
        <p:txBody>
          <a:bodyPr/>
          <a:lstStyle>
            <a:lvl1pPr>
              <a:defRPr/>
            </a:lvl1pPr>
          </a:lstStyle>
          <a:p>
            <a:pPr>
              <a:defRPr/>
            </a:pPr>
            <a:endParaRPr lang="en-GB"/>
          </a:p>
        </p:txBody>
      </p:sp>
      <p:sp>
        <p:nvSpPr>
          <p:cNvPr id="5" name="Footer Placeholder 21">
            <a:extLst>
              <a:ext uri="{FF2B5EF4-FFF2-40B4-BE49-F238E27FC236}">
                <a16:creationId xmlns:a16="http://schemas.microsoft.com/office/drawing/2014/main" id="{A4A51445-BC57-4A63-A444-2D404288453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CFDF9B70-56EF-4391-99C4-106E73DA2668}"/>
              </a:ext>
            </a:extLst>
          </p:cNvPr>
          <p:cNvSpPr>
            <a:spLocks noGrp="1"/>
          </p:cNvSpPr>
          <p:nvPr>
            <p:ph type="sldNum" sz="quarter" idx="12"/>
          </p:nvPr>
        </p:nvSpPr>
        <p:spPr/>
        <p:txBody>
          <a:bodyPr/>
          <a:lstStyle>
            <a:lvl1pPr>
              <a:defRPr/>
            </a:lvl1pPr>
          </a:lstStyle>
          <a:p>
            <a:pPr>
              <a:defRPr/>
            </a:pPr>
            <a:fld id="{403F4D6D-4196-4A8D-853B-FCED2C2C2693}" type="slidenum">
              <a:rPr lang="en-GB" altLang="en-US"/>
              <a:pPr>
                <a:defRPr/>
              </a:pPr>
              <a:t>‹#›</a:t>
            </a:fld>
            <a:endParaRPr lang="en-GB" altLang="en-US"/>
          </a:p>
        </p:txBody>
      </p:sp>
    </p:spTree>
    <p:extLst>
      <p:ext uri="{BB962C8B-B14F-4D97-AF65-F5344CB8AC3E}">
        <p14:creationId xmlns:p14="http://schemas.microsoft.com/office/powerpoint/2010/main" val="3530470733"/>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endParaRPr lang="en-ZA"/>
          </a:p>
        </p:txBody>
      </p:sp>
      <p:sp>
        <p:nvSpPr>
          <p:cNvPr id="3" name="Text Placeholder 2"/>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quarter" idx="2"/>
          </p:nvPr>
        </p:nvSpPr>
        <p:spPr>
          <a:xfrm>
            <a:off x="4648200" y="1676400"/>
            <a:ext cx="4194175"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4"/>
          <p:cNvSpPr>
            <a:spLocks noGrp="1"/>
          </p:cNvSpPr>
          <p:nvPr>
            <p:ph sz="quarter" idx="3"/>
          </p:nvPr>
        </p:nvSpPr>
        <p:spPr>
          <a:xfrm>
            <a:off x="4648200" y="3963988"/>
            <a:ext cx="4194175"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Date Placeholder 5">
            <a:extLst>
              <a:ext uri="{FF2B5EF4-FFF2-40B4-BE49-F238E27FC236}">
                <a16:creationId xmlns:a16="http://schemas.microsoft.com/office/drawing/2014/main" id="{F91816EC-A16A-46F5-967E-D1880D1D25C3}"/>
              </a:ext>
            </a:extLst>
          </p:cNvPr>
          <p:cNvSpPr>
            <a:spLocks noGrp="1"/>
          </p:cNvSpPr>
          <p:nvPr>
            <p:ph type="dt" sz="half" idx="10"/>
          </p:nvPr>
        </p:nvSpPr>
        <p:spPr>
          <a:xfrm>
            <a:off x="304800" y="6245225"/>
            <a:ext cx="2286000" cy="476250"/>
          </a:xfrm>
        </p:spPr>
        <p:txBody>
          <a:bodyPr/>
          <a:lstStyle>
            <a:lvl1pPr>
              <a:defRPr/>
            </a:lvl1pPr>
          </a:lstStyle>
          <a:p>
            <a:pPr>
              <a:defRPr/>
            </a:pPr>
            <a:endParaRPr lang="en-GB"/>
          </a:p>
        </p:txBody>
      </p:sp>
      <p:sp>
        <p:nvSpPr>
          <p:cNvPr id="7" name="Footer Placeholder 6">
            <a:extLst>
              <a:ext uri="{FF2B5EF4-FFF2-40B4-BE49-F238E27FC236}">
                <a16:creationId xmlns:a16="http://schemas.microsoft.com/office/drawing/2014/main" id="{06C1F6A8-54AD-4D50-8CE2-664982FCF39B}"/>
              </a:ext>
            </a:extLst>
          </p:cNvPr>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8" name="Slide Number Placeholder 7">
            <a:extLst>
              <a:ext uri="{FF2B5EF4-FFF2-40B4-BE49-F238E27FC236}">
                <a16:creationId xmlns:a16="http://schemas.microsoft.com/office/drawing/2014/main" id="{7520C755-B006-434E-87F2-CDCBAA3B2E98}"/>
              </a:ext>
            </a:extLst>
          </p:cNvPr>
          <p:cNvSpPr>
            <a:spLocks noGrp="1"/>
          </p:cNvSpPr>
          <p:nvPr>
            <p:ph type="sldNum" sz="quarter" idx="12"/>
          </p:nvPr>
        </p:nvSpPr>
        <p:spPr>
          <a:xfrm>
            <a:off x="6553200" y="6245225"/>
            <a:ext cx="2286000" cy="476250"/>
          </a:xfrm>
        </p:spPr>
        <p:txBody>
          <a:bodyPr/>
          <a:lstStyle>
            <a:lvl1pPr>
              <a:defRPr/>
            </a:lvl1pPr>
          </a:lstStyle>
          <a:p>
            <a:pPr>
              <a:defRPr/>
            </a:pPr>
            <a:fld id="{CC6DF695-B233-4F79-9B09-A86508E81F9F}" type="slidenum">
              <a:rPr lang="en-GB" altLang="en-US"/>
              <a:pPr>
                <a:defRPr/>
              </a:pPr>
              <a:t>‹#›</a:t>
            </a:fld>
            <a:endParaRPr lang="en-GB" altLang="en-US"/>
          </a:p>
        </p:txBody>
      </p:sp>
    </p:spTree>
    <p:extLst>
      <p:ext uri="{BB962C8B-B14F-4D97-AF65-F5344CB8AC3E}">
        <p14:creationId xmlns:p14="http://schemas.microsoft.com/office/powerpoint/2010/main" val="263608756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C87A7EBE-80F5-46C0-BC78-BAADF68A40F7}"/>
              </a:ext>
            </a:extLst>
          </p:cNvPr>
          <p:cNvSpPr>
            <a:spLocks noGrp="1"/>
          </p:cNvSpPr>
          <p:nvPr>
            <p:ph type="dt" sz="half" idx="10"/>
          </p:nvPr>
        </p:nvSpPr>
        <p:spPr/>
        <p:txBody>
          <a:bodyPr/>
          <a:lstStyle>
            <a:lvl1pPr>
              <a:defRPr/>
            </a:lvl1pPr>
          </a:lstStyle>
          <a:p>
            <a:pPr>
              <a:defRPr/>
            </a:pPr>
            <a:endParaRPr lang="en-GB"/>
          </a:p>
        </p:txBody>
      </p:sp>
      <p:sp>
        <p:nvSpPr>
          <p:cNvPr id="5" name="Footer Placeholder 21">
            <a:extLst>
              <a:ext uri="{FF2B5EF4-FFF2-40B4-BE49-F238E27FC236}">
                <a16:creationId xmlns:a16="http://schemas.microsoft.com/office/drawing/2014/main" id="{6640A318-D6F6-4A75-9683-470D23C92DE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ED1B12B7-30CC-428E-BCC0-8D2DC3FBE280}"/>
              </a:ext>
            </a:extLst>
          </p:cNvPr>
          <p:cNvSpPr>
            <a:spLocks noGrp="1"/>
          </p:cNvSpPr>
          <p:nvPr>
            <p:ph type="sldNum" sz="quarter" idx="12"/>
          </p:nvPr>
        </p:nvSpPr>
        <p:spPr/>
        <p:txBody>
          <a:bodyPr/>
          <a:lstStyle>
            <a:lvl1pPr>
              <a:defRPr/>
            </a:lvl1pPr>
          </a:lstStyle>
          <a:p>
            <a:pPr>
              <a:defRPr/>
            </a:pPr>
            <a:fld id="{D03B93DA-5BD8-4869-989B-F1A3BE1FBBDA}" type="slidenum">
              <a:rPr lang="en-GB" altLang="en-US"/>
              <a:pPr>
                <a:defRPr/>
              </a:pPr>
              <a:t>‹#›</a:t>
            </a:fld>
            <a:endParaRPr lang="en-GB" altLang="en-US"/>
          </a:p>
        </p:txBody>
      </p:sp>
    </p:spTree>
    <p:extLst>
      <p:ext uri="{BB962C8B-B14F-4D97-AF65-F5344CB8AC3E}">
        <p14:creationId xmlns:p14="http://schemas.microsoft.com/office/powerpoint/2010/main" val="3437258502"/>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1">
            <a:extLst>
              <a:ext uri="{FF2B5EF4-FFF2-40B4-BE49-F238E27FC236}">
                <a16:creationId xmlns:a16="http://schemas.microsoft.com/office/drawing/2014/main" id="{DFB14B8F-ED8F-49F4-97EE-870CEC5C9FB6}"/>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15">
            <a:extLst>
              <a:ext uri="{FF2B5EF4-FFF2-40B4-BE49-F238E27FC236}">
                <a16:creationId xmlns:a16="http://schemas.microsoft.com/office/drawing/2014/main" id="{DC501793-1CB7-4887-AC3E-201614E306B7}"/>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38CAE241-B519-443F-9FC2-9406363A1108}"/>
              </a:ext>
            </a:extLst>
          </p:cNvPr>
          <p:cNvSpPr>
            <a:spLocks noGrp="1"/>
          </p:cNvSpPr>
          <p:nvPr>
            <p:ph type="dt" sz="half" idx="10"/>
          </p:nvPr>
        </p:nvSpPr>
        <p:spPr/>
        <p:txBody>
          <a:bodyPr/>
          <a:lstStyle>
            <a:lvl1pPr>
              <a:defRPr/>
            </a:lvl1pPr>
            <a:extLst/>
          </a:lstStyle>
          <a:p>
            <a:pPr>
              <a:defRPr/>
            </a:pPr>
            <a:endParaRPr lang="en-GB"/>
          </a:p>
        </p:txBody>
      </p:sp>
      <p:sp>
        <p:nvSpPr>
          <p:cNvPr id="7" name="Footer Placeholder 4">
            <a:extLst>
              <a:ext uri="{FF2B5EF4-FFF2-40B4-BE49-F238E27FC236}">
                <a16:creationId xmlns:a16="http://schemas.microsoft.com/office/drawing/2014/main" id="{7B9E7965-F119-4D90-B10F-1186C8006C25}"/>
              </a:ext>
            </a:extLst>
          </p:cNvPr>
          <p:cNvSpPr>
            <a:spLocks noGrp="1"/>
          </p:cNvSpPr>
          <p:nvPr>
            <p:ph type="ftr" sz="quarter" idx="11"/>
          </p:nvPr>
        </p:nvSpPr>
        <p:spPr/>
        <p:txBody>
          <a:bodyPr/>
          <a:lstStyle>
            <a:lvl1pPr>
              <a:defRPr/>
            </a:lvl1pPr>
            <a:extLst/>
          </a:lstStyle>
          <a:p>
            <a:pPr>
              <a:defRPr/>
            </a:pPr>
            <a:endParaRPr lang="en-GB"/>
          </a:p>
        </p:txBody>
      </p:sp>
      <p:sp>
        <p:nvSpPr>
          <p:cNvPr id="8" name="Slide Number Placeholder 5">
            <a:extLst>
              <a:ext uri="{FF2B5EF4-FFF2-40B4-BE49-F238E27FC236}">
                <a16:creationId xmlns:a16="http://schemas.microsoft.com/office/drawing/2014/main" id="{3D3C36B7-0CCA-4FE3-B9BB-E497B2C9BABB}"/>
              </a:ext>
            </a:extLst>
          </p:cNvPr>
          <p:cNvSpPr>
            <a:spLocks noGrp="1"/>
          </p:cNvSpPr>
          <p:nvPr>
            <p:ph type="sldNum" sz="quarter" idx="12"/>
          </p:nvPr>
        </p:nvSpPr>
        <p:spPr/>
        <p:txBody>
          <a:bodyPr/>
          <a:lstStyle>
            <a:lvl1pPr>
              <a:defRPr/>
            </a:lvl1pPr>
          </a:lstStyle>
          <a:p>
            <a:pPr>
              <a:defRPr/>
            </a:pPr>
            <a:fld id="{A98DED62-9805-4CF6-8B69-BABEB8724F25}" type="slidenum">
              <a:rPr lang="en-GB" altLang="en-US"/>
              <a:pPr>
                <a:defRPr/>
              </a:pPr>
              <a:t>‹#›</a:t>
            </a:fld>
            <a:endParaRPr lang="en-GB" altLang="en-US"/>
          </a:p>
        </p:txBody>
      </p:sp>
    </p:spTree>
    <p:extLst>
      <p:ext uri="{BB962C8B-B14F-4D97-AF65-F5344CB8AC3E}">
        <p14:creationId xmlns:p14="http://schemas.microsoft.com/office/powerpoint/2010/main" val="2997078753"/>
      </p:ext>
    </p:extLst>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416F35BB-E2C7-4ED1-BB80-8529B6D5E7E5}"/>
              </a:ext>
            </a:extLst>
          </p:cNvPr>
          <p:cNvSpPr>
            <a:spLocks noGrp="1"/>
          </p:cNvSpPr>
          <p:nvPr>
            <p:ph type="dt" sz="half" idx="10"/>
          </p:nvPr>
        </p:nvSpPr>
        <p:spPr/>
        <p:txBody>
          <a:bodyPr/>
          <a:lstStyle>
            <a:lvl1pPr>
              <a:defRPr/>
            </a:lvl1pPr>
            <a:extLst/>
          </a:lstStyle>
          <a:p>
            <a:pPr>
              <a:defRPr/>
            </a:pPr>
            <a:endParaRPr lang="en-GB"/>
          </a:p>
        </p:txBody>
      </p:sp>
      <p:sp>
        <p:nvSpPr>
          <p:cNvPr id="6" name="Footer Placeholder 5">
            <a:extLst>
              <a:ext uri="{FF2B5EF4-FFF2-40B4-BE49-F238E27FC236}">
                <a16:creationId xmlns:a16="http://schemas.microsoft.com/office/drawing/2014/main" id="{D57F2582-12C7-4CA7-9AE6-8A47E2FD9F45}"/>
              </a:ext>
            </a:extLst>
          </p:cNvPr>
          <p:cNvSpPr>
            <a:spLocks noGrp="1"/>
          </p:cNvSpPr>
          <p:nvPr>
            <p:ph type="ftr" sz="quarter" idx="11"/>
          </p:nvPr>
        </p:nvSpPr>
        <p:spPr/>
        <p:txBody>
          <a:bodyPr/>
          <a:lstStyle>
            <a:lvl1pPr>
              <a:defRPr/>
            </a:lvl1pPr>
            <a:extLst/>
          </a:lstStyle>
          <a:p>
            <a:pPr>
              <a:defRPr/>
            </a:pPr>
            <a:endParaRPr lang="en-GB"/>
          </a:p>
        </p:txBody>
      </p:sp>
      <p:sp>
        <p:nvSpPr>
          <p:cNvPr id="7" name="Slide Number Placeholder 6">
            <a:extLst>
              <a:ext uri="{FF2B5EF4-FFF2-40B4-BE49-F238E27FC236}">
                <a16:creationId xmlns:a16="http://schemas.microsoft.com/office/drawing/2014/main" id="{CCF99E1A-2B6A-4D9E-B5B5-79F6DA4E0653}"/>
              </a:ext>
            </a:extLst>
          </p:cNvPr>
          <p:cNvSpPr>
            <a:spLocks noGrp="1"/>
          </p:cNvSpPr>
          <p:nvPr>
            <p:ph type="sldNum" sz="quarter" idx="12"/>
          </p:nvPr>
        </p:nvSpPr>
        <p:spPr/>
        <p:txBody>
          <a:bodyPr/>
          <a:lstStyle>
            <a:lvl1pPr>
              <a:defRPr/>
            </a:lvl1pPr>
          </a:lstStyle>
          <a:p>
            <a:pPr>
              <a:defRPr/>
            </a:pPr>
            <a:fld id="{AF24571F-1E98-4D09-AC47-08D75A00A696}" type="slidenum">
              <a:rPr lang="en-GB" altLang="en-US"/>
              <a:pPr>
                <a:defRPr/>
              </a:pPr>
              <a:t>‹#›</a:t>
            </a:fld>
            <a:endParaRPr lang="en-GB" altLang="en-US"/>
          </a:p>
        </p:txBody>
      </p:sp>
    </p:spTree>
    <p:extLst>
      <p:ext uri="{BB962C8B-B14F-4D97-AF65-F5344CB8AC3E}">
        <p14:creationId xmlns:p14="http://schemas.microsoft.com/office/powerpoint/2010/main" val="3511282438"/>
      </p:ext>
    </p:extLst>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4BF170-3C93-4D95-9127-095E384ED429}"/>
              </a:ext>
            </a:extLst>
          </p:cNvPr>
          <p:cNvSpPr>
            <a:spLocks noGrp="1"/>
          </p:cNvSpPr>
          <p:nvPr>
            <p:ph type="dt" sz="half" idx="10"/>
          </p:nvPr>
        </p:nvSpPr>
        <p:spPr/>
        <p:txBody>
          <a:bodyPr/>
          <a:lstStyle>
            <a:lvl1pPr>
              <a:defRPr/>
            </a:lvl1pPr>
            <a:extLst/>
          </a:lstStyle>
          <a:p>
            <a:pPr>
              <a:defRPr/>
            </a:pPr>
            <a:endParaRPr lang="en-GB"/>
          </a:p>
        </p:txBody>
      </p:sp>
      <p:sp>
        <p:nvSpPr>
          <p:cNvPr id="8" name="Footer Placeholder 7">
            <a:extLst>
              <a:ext uri="{FF2B5EF4-FFF2-40B4-BE49-F238E27FC236}">
                <a16:creationId xmlns:a16="http://schemas.microsoft.com/office/drawing/2014/main" id="{91D1F2E6-057D-46B3-82C9-48A57176C55C}"/>
              </a:ext>
            </a:extLst>
          </p:cNvPr>
          <p:cNvSpPr>
            <a:spLocks noGrp="1"/>
          </p:cNvSpPr>
          <p:nvPr>
            <p:ph type="ftr" sz="quarter" idx="11"/>
          </p:nvPr>
        </p:nvSpPr>
        <p:spPr/>
        <p:txBody>
          <a:bodyPr/>
          <a:lstStyle>
            <a:lvl1pPr>
              <a:defRPr/>
            </a:lvl1pPr>
            <a:extLst/>
          </a:lstStyle>
          <a:p>
            <a:pPr>
              <a:defRPr/>
            </a:pPr>
            <a:endParaRPr lang="en-GB"/>
          </a:p>
        </p:txBody>
      </p:sp>
      <p:sp>
        <p:nvSpPr>
          <p:cNvPr id="9" name="Slide Number Placeholder 8">
            <a:extLst>
              <a:ext uri="{FF2B5EF4-FFF2-40B4-BE49-F238E27FC236}">
                <a16:creationId xmlns:a16="http://schemas.microsoft.com/office/drawing/2014/main" id="{1B87088F-6DD3-458E-A9C6-A6508BACFAE4}"/>
              </a:ext>
            </a:extLst>
          </p:cNvPr>
          <p:cNvSpPr>
            <a:spLocks noGrp="1"/>
          </p:cNvSpPr>
          <p:nvPr>
            <p:ph type="sldNum" sz="quarter" idx="12"/>
          </p:nvPr>
        </p:nvSpPr>
        <p:spPr/>
        <p:txBody>
          <a:bodyPr/>
          <a:lstStyle>
            <a:lvl1pPr>
              <a:defRPr/>
            </a:lvl1pPr>
          </a:lstStyle>
          <a:p>
            <a:pPr>
              <a:defRPr/>
            </a:pPr>
            <a:fld id="{E3980369-BB52-4B9D-B34B-2B9302948F81}" type="slidenum">
              <a:rPr lang="en-GB" altLang="en-US"/>
              <a:pPr>
                <a:defRPr/>
              </a:pPr>
              <a:t>‹#›</a:t>
            </a:fld>
            <a:endParaRPr lang="en-GB" altLang="en-US"/>
          </a:p>
        </p:txBody>
      </p:sp>
    </p:spTree>
    <p:extLst>
      <p:ext uri="{BB962C8B-B14F-4D97-AF65-F5344CB8AC3E}">
        <p14:creationId xmlns:p14="http://schemas.microsoft.com/office/powerpoint/2010/main" val="3704296866"/>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42900B56-F73B-43AA-B964-34EB84D7CEFA}"/>
              </a:ext>
            </a:extLst>
          </p:cNvPr>
          <p:cNvSpPr>
            <a:spLocks noGrp="1"/>
          </p:cNvSpPr>
          <p:nvPr>
            <p:ph type="dt" sz="half" idx="10"/>
          </p:nvPr>
        </p:nvSpPr>
        <p:spPr/>
        <p:txBody>
          <a:bodyPr/>
          <a:lstStyle>
            <a:lvl1pPr>
              <a:defRPr/>
            </a:lvl1pPr>
            <a:extLst/>
          </a:lstStyle>
          <a:p>
            <a:pPr>
              <a:defRPr/>
            </a:pPr>
            <a:endParaRPr lang="en-GB"/>
          </a:p>
        </p:txBody>
      </p:sp>
      <p:sp>
        <p:nvSpPr>
          <p:cNvPr id="4" name="Footer Placeholder 3">
            <a:extLst>
              <a:ext uri="{FF2B5EF4-FFF2-40B4-BE49-F238E27FC236}">
                <a16:creationId xmlns:a16="http://schemas.microsoft.com/office/drawing/2014/main" id="{6F3DF2E0-6838-4DD7-887E-2C8F39FEA6EF}"/>
              </a:ext>
            </a:extLst>
          </p:cNvPr>
          <p:cNvSpPr>
            <a:spLocks noGrp="1"/>
          </p:cNvSpPr>
          <p:nvPr>
            <p:ph type="ftr" sz="quarter" idx="11"/>
          </p:nvPr>
        </p:nvSpPr>
        <p:spPr/>
        <p:txBody>
          <a:bodyPr/>
          <a:lstStyle>
            <a:lvl1pPr>
              <a:defRPr/>
            </a:lvl1pPr>
            <a:extLst/>
          </a:lstStyle>
          <a:p>
            <a:pPr>
              <a:defRPr/>
            </a:pPr>
            <a:endParaRPr lang="en-GB"/>
          </a:p>
        </p:txBody>
      </p:sp>
      <p:sp>
        <p:nvSpPr>
          <p:cNvPr id="5" name="Slide Number Placeholder 4">
            <a:extLst>
              <a:ext uri="{FF2B5EF4-FFF2-40B4-BE49-F238E27FC236}">
                <a16:creationId xmlns:a16="http://schemas.microsoft.com/office/drawing/2014/main" id="{371014C9-A695-4E3F-B404-461620F21449}"/>
              </a:ext>
            </a:extLst>
          </p:cNvPr>
          <p:cNvSpPr>
            <a:spLocks noGrp="1"/>
          </p:cNvSpPr>
          <p:nvPr>
            <p:ph type="sldNum" sz="quarter" idx="12"/>
          </p:nvPr>
        </p:nvSpPr>
        <p:spPr/>
        <p:txBody>
          <a:bodyPr/>
          <a:lstStyle>
            <a:lvl1pPr>
              <a:defRPr/>
            </a:lvl1pPr>
          </a:lstStyle>
          <a:p>
            <a:pPr>
              <a:defRPr/>
            </a:pPr>
            <a:fld id="{E0BF86A3-C719-4FD0-AB16-54AA1DB1543A}" type="slidenum">
              <a:rPr lang="en-GB" altLang="en-US"/>
              <a:pPr>
                <a:defRPr/>
              </a:pPr>
              <a:t>‹#›</a:t>
            </a:fld>
            <a:endParaRPr lang="en-GB" altLang="en-US"/>
          </a:p>
        </p:txBody>
      </p:sp>
    </p:spTree>
    <p:extLst>
      <p:ext uri="{BB962C8B-B14F-4D97-AF65-F5344CB8AC3E}">
        <p14:creationId xmlns:p14="http://schemas.microsoft.com/office/powerpoint/2010/main" val="1919495041"/>
      </p:ext>
    </p:extLst>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D29B9961-F502-460B-A6C6-ED715861CD7F}"/>
              </a:ext>
            </a:extLst>
          </p:cNvPr>
          <p:cNvSpPr>
            <a:spLocks noGrp="1"/>
          </p:cNvSpPr>
          <p:nvPr>
            <p:ph type="dt" sz="half" idx="10"/>
          </p:nvPr>
        </p:nvSpPr>
        <p:spPr/>
        <p:txBody>
          <a:bodyPr/>
          <a:lstStyle>
            <a:lvl1pPr>
              <a:defRPr/>
            </a:lvl1pPr>
          </a:lstStyle>
          <a:p>
            <a:pPr>
              <a:defRPr/>
            </a:pPr>
            <a:endParaRPr lang="en-GB"/>
          </a:p>
        </p:txBody>
      </p:sp>
      <p:sp>
        <p:nvSpPr>
          <p:cNvPr id="3" name="Footer Placeholder 21">
            <a:extLst>
              <a:ext uri="{FF2B5EF4-FFF2-40B4-BE49-F238E27FC236}">
                <a16:creationId xmlns:a16="http://schemas.microsoft.com/office/drawing/2014/main" id="{24C54109-3E48-40FA-B7D3-64AA1DE0273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17">
            <a:extLst>
              <a:ext uri="{FF2B5EF4-FFF2-40B4-BE49-F238E27FC236}">
                <a16:creationId xmlns:a16="http://schemas.microsoft.com/office/drawing/2014/main" id="{053E2797-A57B-46A4-B5D8-B9DCEE46081D}"/>
              </a:ext>
            </a:extLst>
          </p:cNvPr>
          <p:cNvSpPr>
            <a:spLocks noGrp="1"/>
          </p:cNvSpPr>
          <p:nvPr>
            <p:ph type="sldNum" sz="quarter" idx="12"/>
          </p:nvPr>
        </p:nvSpPr>
        <p:spPr/>
        <p:txBody>
          <a:bodyPr/>
          <a:lstStyle>
            <a:lvl1pPr>
              <a:defRPr/>
            </a:lvl1pPr>
          </a:lstStyle>
          <a:p>
            <a:pPr>
              <a:defRPr/>
            </a:pPr>
            <a:fld id="{DBC87F4A-BE51-4500-9E24-4DF4419D9FB9}" type="slidenum">
              <a:rPr lang="en-GB" altLang="en-US"/>
              <a:pPr>
                <a:defRPr/>
              </a:pPr>
              <a:t>‹#›</a:t>
            </a:fld>
            <a:endParaRPr lang="en-GB" altLang="en-US"/>
          </a:p>
        </p:txBody>
      </p:sp>
    </p:spTree>
    <p:extLst>
      <p:ext uri="{BB962C8B-B14F-4D97-AF65-F5344CB8AC3E}">
        <p14:creationId xmlns:p14="http://schemas.microsoft.com/office/powerpoint/2010/main" val="2261044475"/>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FF8A2D-02A0-4D15-A346-34AD047AE21D}"/>
              </a:ext>
            </a:extLst>
          </p:cNvPr>
          <p:cNvSpPr>
            <a:spLocks noGrp="1"/>
          </p:cNvSpPr>
          <p:nvPr>
            <p:ph type="dt" sz="half" idx="10"/>
          </p:nvPr>
        </p:nvSpPr>
        <p:spPr/>
        <p:txBody>
          <a:bodyPr/>
          <a:lstStyle>
            <a:lvl1pPr>
              <a:defRPr/>
            </a:lvl1pPr>
            <a:extLst/>
          </a:lstStyle>
          <a:p>
            <a:pPr>
              <a:defRPr/>
            </a:pPr>
            <a:endParaRPr lang="en-GB"/>
          </a:p>
        </p:txBody>
      </p:sp>
      <p:sp>
        <p:nvSpPr>
          <p:cNvPr id="6" name="Footer Placeholder 5">
            <a:extLst>
              <a:ext uri="{FF2B5EF4-FFF2-40B4-BE49-F238E27FC236}">
                <a16:creationId xmlns:a16="http://schemas.microsoft.com/office/drawing/2014/main" id="{2D2D59B2-1C6E-4220-A123-C8DC6FD09590}"/>
              </a:ext>
            </a:extLst>
          </p:cNvPr>
          <p:cNvSpPr>
            <a:spLocks noGrp="1"/>
          </p:cNvSpPr>
          <p:nvPr>
            <p:ph type="ftr" sz="quarter" idx="11"/>
          </p:nvPr>
        </p:nvSpPr>
        <p:spPr/>
        <p:txBody>
          <a:bodyPr/>
          <a:lstStyle>
            <a:lvl1pPr>
              <a:defRPr/>
            </a:lvl1pPr>
            <a:extLst/>
          </a:lstStyle>
          <a:p>
            <a:pPr>
              <a:defRPr/>
            </a:pPr>
            <a:endParaRPr lang="en-GB"/>
          </a:p>
        </p:txBody>
      </p:sp>
      <p:sp>
        <p:nvSpPr>
          <p:cNvPr id="7" name="Slide Number Placeholder 6">
            <a:extLst>
              <a:ext uri="{FF2B5EF4-FFF2-40B4-BE49-F238E27FC236}">
                <a16:creationId xmlns:a16="http://schemas.microsoft.com/office/drawing/2014/main" id="{76B0B5EB-20B0-499B-8145-22A248372ECD}"/>
              </a:ext>
            </a:extLst>
          </p:cNvPr>
          <p:cNvSpPr>
            <a:spLocks noGrp="1"/>
          </p:cNvSpPr>
          <p:nvPr>
            <p:ph type="sldNum" sz="quarter" idx="12"/>
          </p:nvPr>
        </p:nvSpPr>
        <p:spPr/>
        <p:txBody>
          <a:bodyPr/>
          <a:lstStyle>
            <a:lvl1pPr>
              <a:defRPr/>
            </a:lvl1pPr>
          </a:lstStyle>
          <a:p>
            <a:pPr>
              <a:defRPr/>
            </a:pPr>
            <a:fld id="{64208EAA-F368-4F66-B41B-BA8DDA8566C6}" type="slidenum">
              <a:rPr lang="en-GB" altLang="en-US"/>
              <a:pPr>
                <a:defRPr/>
              </a:pPr>
              <a:t>‹#›</a:t>
            </a:fld>
            <a:endParaRPr lang="en-GB" altLang="en-US"/>
          </a:p>
        </p:txBody>
      </p:sp>
    </p:spTree>
    <p:extLst>
      <p:ext uri="{BB962C8B-B14F-4D97-AF65-F5344CB8AC3E}">
        <p14:creationId xmlns:p14="http://schemas.microsoft.com/office/powerpoint/2010/main" val="491226912"/>
      </p:ext>
    </p:extLst>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05D3518-D742-4DD6-BF0E-BBB5B3F207D7}"/>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6" name="Freeform 16">
            <a:extLst>
              <a:ext uri="{FF2B5EF4-FFF2-40B4-BE49-F238E27FC236}">
                <a16:creationId xmlns:a16="http://schemas.microsoft.com/office/drawing/2014/main" id="{2E143605-3A46-429D-9240-FBADCB902759}"/>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ZA"/>
          </a:p>
        </p:txBody>
      </p:sp>
      <p:sp>
        <p:nvSpPr>
          <p:cNvPr id="7" name="Right Triangle 6">
            <a:extLst>
              <a:ext uri="{FF2B5EF4-FFF2-40B4-BE49-F238E27FC236}">
                <a16:creationId xmlns:a16="http://schemas.microsoft.com/office/drawing/2014/main" id="{2B7D589A-880B-43B4-9CA4-ED22420307C9}"/>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a:extLst>
              <a:ext uri="{FF2B5EF4-FFF2-40B4-BE49-F238E27FC236}">
                <a16:creationId xmlns:a16="http://schemas.microsoft.com/office/drawing/2014/main" id="{4A11DC3C-F5C0-4584-9C52-49D7568AE3F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a:extLst>
              <a:ext uri="{FF2B5EF4-FFF2-40B4-BE49-F238E27FC236}">
                <a16:creationId xmlns:a16="http://schemas.microsoft.com/office/drawing/2014/main" id="{274BAE12-E898-4A5E-AD53-079DEAD72FC5}"/>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20">
            <a:extLst>
              <a:ext uri="{FF2B5EF4-FFF2-40B4-BE49-F238E27FC236}">
                <a16:creationId xmlns:a16="http://schemas.microsoft.com/office/drawing/2014/main" id="{6697FA32-4937-4CBC-8CD9-EF533AF9B7A9}"/>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B5ED8A97-552C-4D5A-A777-C474D95AE580}"/>
              </a:ext>
            </a:extLst>
          </p:cNvPr>
          <p:cNvSpPr>
            <a:spLocks noGrp="1"/>
          </p:cNvSpPr>
          <p:nvPr>
            <p:ph type="dt" sz="half" idx="10"/>
          </p:nvPr>
        </p:nvSpPr>
        <p:spPr/>
        <p:txBody>
          <a:bodyPr/>
          <a:lstStyle>
            <a:lvl1pPr>
              <a:defRPr>
                <a:solidFill>
                  <a:schemeClr val="tx1"/>
                </a:solidFill>
              </a:defRPr>
            </a:lvl1pPr>
            <a:extLst/>
          </a:lstStyle>
          <a:p>
            <a:pPr>
              <a:defRPr/>
            </a:pPr>
            <a:endParaRPr lang="en-GB"/>
          </a:p>
        </p:txBody>
      </p:sp>
      <p:sp>
        <p:nvSpPr>
          <p:cNvPr id="12" name="Footer Placeholder 5">
            <a:extLst>
              <a:ext uri="{FF2B5EF4-FFF2-40B4-BE49-F238E27FC236}">
                <a16:creationId xmlns:a16="http://schemas.microsoft.com/office/drawing/2014/main" id="{BF46BC5D-B179-4F4E-86D4-19D877F6BF57}"/>
              </a:ext>
            </a:extLst>
          </p:cNvPr>
          <p:cNvSpPr>
            <a:spLocks noGrp="1"/>
          </p:cNvSpPr>
          <p:nvPr>
            <p:ph type="ftr" sz="quarter" idx="11"/>
          </p:nvPr>
        </p:nvSpPr>
        <p:spPr/>
        <p:txBody>
          <a:bodyPr/>
          <a:lstStyle>
            <a:lvl1pPr>
              <a:defRPr>
                <a:solidFill>
                  <a:schemeClr val="tx1"/>
                </a:solidFill>
              </a:defRPr>
            </a:lvl1pPr>
            <a:extLst/>
          </a:lstStyle>
          <a:p>
            <a:pPr>
              <a:defRPr/>
            </a:pPr>
            <a:endParaRPr lang="en-GB"/>
          </a:p>
        </p:txBody>
      </p:sp>
      <p:sp>
        <p:nvSpPr>
          <p:cNvPr id="13" name="Slide Number Placeholder 6">
            <a:extLst>
              <a:ext uri="{FF2B5EF4-FFF2-40B4-BE49-F238E27FC236}">
                <a16:creationId xmlns:a16="http://schemas.microsoft.com/office/drawing/2014/main" id="{6B44D4BA-489E-4119-A5FF-06CA24CB42F9}"/>
              </a:ext>
            </a:extLst>
          </p:cNvPr>
          <p:cNvSpPr>
            <a:spLocks noGrp="1"/>
          </p:cNvSpPr>
          <p:nvPr>
            <p:ph type="sldNum" sz="quarter" idx="12"/>
          </p:nvPr>
        </p:nvSpPr>
        <p:spPr/>
        <p:txBody>
          <a:bodyPr/>
          <a:lstStyle>
            <a:lvl1pPr>
              <a:defRPr/>
            </a:lvl1pPr>
          </a:lstStyle>
          <a:p>
            <a:pPr>
              <a:defRPr/>
            </a:pPr>
            <a:fld id="{69C08FB2-22B6-4E36-862C-460B30E678B8}" type="slidenum">
              <a:rPr lang="en-GB" altLang="en-US"/>
              <a:pPr>
                <a:defRPr/>
              </a:pPr>
              <a:t>‹#›</a:t>
            </a:fld>
            <a:endParaRPr lang="en-GB" altLang="en-US"/>
          </a:p>
        </p:txBody>
      </p:sp>
    </p:spTree>
    <p:extLst>
      <p:ext uri="{BB962C8B-B14F-4D97-AF65-F5344CB8AC3E}">
        <p14:creationId xmlns:p14="http://schemas.microsoft.com/office/powerpoint/2010/main" val="2233545016"/>
      </p:ext>
    </p:extLst>
  </p:cSld>
  <p:clrMapOvr>
    <a:overrideClrMapping bg1="dk1" tx1="lt1" bg2="dk2" tx2="lt2" accent1="accent1" accent2="accent2" accent3="accent3" accent4="accent4" accent5="accent5" accent6="accent6" hlink="hlink" folHlink="folHlink"/>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D8F9B899-3AF6-4079-B027-1504DB03D60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1027" name="Freeform 11">
            <a:extLst>
              <a:ext uri="{FF2B5EF4-FFF2-40B4-BE49-F238E27FC236}">
                <a16:creationId xmlns:a16="http://schemas.microsoft.com/office/drawing/2014/main" id="{A01CF7EC-FD18-4A09-9E26-2A8AF8D5A81C}"/>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ZA"/>
          </a:p>
        </p:txBody>
      </p:sp>
      <p:sp>
        <p:nvSpPr>
          <p:cNvPr id="14" name="Right Triangle 13">
            <a:extLst>
              <a:ext uri="{FF2B5EF4-FFF2-40B4-BE49-F238E27FC236}">
                <a16:creationId xmlns:a16="http://schemas.microsoft.com/office/drawing/2014/main" id="{12AB9162-95EA-4D6E-AB05-7A0326239B2B}"/>
              </a:ext>
            </a:extLst>
          </p:cNvPr>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a:extLst>
              <a:ext uri="{FF2B5EF4-FFF2-40B4-BE49-F238E27FC236}">
                <a16:creationId xmlns:a16="http://schemas.microsoft.com/office/drawing/2014/main" id="{D6BFE921-D7EF-4741-931D-2454055BE18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0F9D4293-A215-4885-8682-E1ABE7C0635A}"/>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094088B4-240F-4028-8DA0-DBB02744E3FC}"/>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D2E7348F-E70C-4F98-817A-8B2E0C4BA323}"/>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endParaRPr lang="en-GB"/>
          </a:p>
        </p:txBody>
      </p:sp>
      <p:sp>
        <p:nvSpPr>
          <p:cNvPr id="22" name="Footer Placeholder 21">
            <a:extLst>
              <a:ext uri="{FF2B5EF4-FFF2-40B4-BE49-F238E27FC236}">
                <a16:creationId xmlns:a16="http://schemas.microsoft.com/office/drawing/2014/main" id="{142D052E-5E82-4E18-979C-97C953FAD49E}"/>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en-GB"/>
          </a:p>
        </p:txBody>
      </p:sp>
      <p:sp>
        <p:nvSpPr>
          <p:cNvPr id="18" name="Slide Number Placeholder 17">
            <a:extLst>
              <a:ext uri="{FF2B5EF4-FFF2-40B4-BE49-F238E27FC236}">
                <a16:creationId xmlns:a16="http://schemas.microsoft.com/office/drawing/2014/main" id="{0B0A717B-CB09-4BC3-84BD-456B229C2C24}"/>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43517FDA-D154-43F1-AE09-27D51EBE4428}" type="slidenum">
              <a:rPr lang="en-GB" altLang="en-US"/>
              <a:pPr>
                <a:defRPr/>
              </a:pPr>
              <a:t>‹#›</a:t>
            </a:fld>
            <a:endParaRPr lang="en-GB" altLang="en-US"/>
          </a:p>
        </p:txBody>
      </p:sp>
      <p:pic>
        <p:nvPicPr>
          <p:cNvPr id="1037" name="Picture 7" descr="image001">
            <a:extLst>
              <a:ext uri="{FF2B5EF4-FFF2-40B4-BE49-F238E27FC236}">
                <a16:creationId xmlns:a16="http://schemas.microsoft.com/office/drawing/2014/main" id="{09A6BAA3-6A77-4589-86D1-1690F2F3878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51275" y="5876925"/>
            <a:ext cx="11525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59" r:id="rId1"/>
    <p:sldLayoutId id="2147484955" r:id="rId2"/>
    <p:sldLayoutId id="2147484960" r:id="rId3"/>
    <p:sldLayoutId id="2147484961" r:id="rId4"/>
    <p:sldLayoutId id="2147484962" r:id="rId5"/>
    <p:sldLayoutId id="2147484963" r:id="rId6"/>
    <p:sldLayoutId id="2147484956" r:id="rId7"/>
    <p:sldLayoutId id="2147484964" r:id="rId8"/>
    <p:sldLayoutId id="2147484965" r:id="rId9"/>
    <p:sldLayoutId id="2147484957" r:id="rId10"/>
    <p:sldLayoutId id="2147484958" r:id="rId11"/>
    <p:sldLayoutId id="2147484966" r:id="rId12"/>
  </p:sldLayoutIdLst>
  <p:transition spd="slow">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file:///E:\LIP%20MANUAL%20jpeg\LIP4.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op of water falling from a faucet&#10;&#10;Description automatically generated with medium confidence">
            <a:extLst>
              <a:ext uri="{FF2B5EF4-FFF2-40B4-BE49-F238E27FC236}">
                <a16:creationId xmlns:a16="http://schemas.microsoft.com/office/drawing/2014/main" id="{AF1627C9-F5CE-418E-A95A-1E93D2972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01" y="2276872"/>
            <a:ext cx="7290000" cy="4860000"/>
          </a:xfrm>
          <a:prstGeom prst="rect">
            <a:avLst/>
          </a:prstGeom>
          <a:effectLst>
            <a:softEdge rad="317500"/>
          </a:effectLst>
        </p:spPr>
      </p:pic>
      <p:sp>
        <p:nvSpPr>
          <p:cNvPr id="2050" name="Rectangle 2">
            <a:extLst>
              <a:ext uri="{FF2B5EF4-FFF2-40B4-BE49-F238E27FC236}">
                <a16:creationId xmlns:a16="http://schemas.microsoft.com/office/drawing/2014/main" id="{54535701-E269-4C43-A454-30A36E28816A}"/>
              </a:ext>
            </a:extLst>
          </p:cNvPr>
          <p:cNvSpPr>
            <a:spLocks noGrp="1" noRot="1" noChangeArrowheads="1"/>
          </p:cNvSpPr>
          <p:nvPr>
            <p:ph type="ctrTitle"/>
          </p:nvPr>
        </p:nvSpPr>
        <p:spPr>
          <a:xfrm>
            <a:off x="2483768" y="2390503"/>
            <a:ext cx="6768752" cy="3847853"/>
          </a:xfrm>
        </p:spPr>
        <p:txBody>
          <a:bodyPr>
            <a:normAutofit fontScale="90000"/>
          </a:bodyPr>
          <a:lstStyle/>
          <a:p>
            <a:pPr algn="ctr" eaLnBrk="1" fontAlgn="auto" hangingPunct="1">
              <a:spcAft>
                <a:spcPts val="0"/>
              </a:spcAft>
              <a:defRPr/>
            </a:pP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r>
              <a:rPr lang="en-US" sz="4000" dirty="0">
                <a:solidFill>
                  <a:srgbClr val="FF6600"/>
                </a:solidFill>
                <a:latin typeface="Verdana" pitchFamily="34" charset="0"/>
              </a:rPr>
              <a:t>SAMPLING MILK IN THE TRADE</a:t>
            </a:r>
            <a:br>
              <a:rPr lang="en-US" sz="4000" dirty="0">
                <a:solidFill>
                  <a:srgbClr val="FF6600"/>
                </a:solidFill>
                <a:latin typeface="Verdana" pitchFamily="34" charset="0"/>
              </a:rPr>
            </a:br>
            <a:br>
              <a:rPr lang="en-US" sz="4000" dirty="0">
                <a:solidFill>
                  <a:srgbClr val="FF6600"/>
                </a:solidFill>
                <a:latin typeface="Verdana" pitchFamily="34" charset="0"/>
              </a:rPr>
            </a:br>
            <a:r>
              <a:rPr lang="en-US" sz="3600" dirty="0">
                <a:solidFill>
                  <a:srgbClr val="0070C0"/>
                </a:solidFill>
                <a:latin typeface="Arial" panose="020B0604020202020204" pitchFamily="34" charset="0"/>
                <a:cs typeface="Arial" panose="020B0604020202020204" pitchFamily="34" charset="0"/>
              </a:rPr>
              <a:t>Jacqueline Odendaal</a:t>
            </a:r>
            <a:br>
              <a:rPr lang="en-US" sz="4400" dirty="0">
                <a:solidFill>
                  <a:srgbClr val="FF6600"/>
                </a:solidFill>
                <a:latin typeface="Verdana" pitchFamily="34" charset="0"/>
              </a:rPr>
            </a:br>
            <a:br>
              <a:rPr lang="en-US" sz="4400" dirty="0">
                <a:solidFill>
                  <a:srgbClr val="FF6600"/>
                </a:solidFill>
                <a:latin typeface="Verdana" pitchFamily="34" charset="0"/>
              </a:rPr>
            </a:br>
            <a:br>
              <a:rPr lang="en-US" sz="3400" dirty="0">
                <a:solidFill>
                  <a:srgbClr val="FF3300"/>
                </a:solidFill>
                <a:latin typeface="Verdana" pitchFamily="34" charset="0"/>
              </a:rPr>
            </a:br>
            <a:endParaRPr lang="en-GB" sz="3400" dirty="0">
              <a:solidFill>
                <a:srgbClr val="FF3300"/>
              </a:solidFill>
              <a:latin typeface="Verdana" pitchFamily="34" charset="0"/>
            </a:endParaRPr>
          </a:p>
        </p:txBody>
      </p:sp>
      <p:pic>
        <p:nvPicPr>
          <p:cNvPr id="9219" name="Picture 7" descr="bottom01">
            <a:extLst>
              <a:ext uri="{FF2B5EF4-FFF2-40B4-BE49-F238E27FC236}">
                <a16:creationId xmlns:a16="http://schemas.microsoft.com/office/drawing/2014/main" id="{E65595FF-BF4B-4A52-A438-76CD041933F1}"/>
              </a:ext>
            </a:extLst>
          </p:cNvPr>
          <p:cNvPicPr>
            <a:picLocks noChangeAspect="1" noChangeArrowheads="1"/>
          </p:cNvPicPr>
          <p:nvPr/>
        </p:nvPicPr>
        <p:blipFill>
          <a:blip r:embed="rId4"/>
          <a:srcRect/>
          <a:stretch>
            <a:fillRect/>
          </a:stretch>
        </p:blipFill>
        <p:spPr bwMode="auto">
          <a:xfrm>
            <a:off x="179512" y="188640"/>
            <a:ext cx="3240087" cy="2201863"/>
          </a:xfrm>
          <a:prstGeom prst="rect">
            <a:avLst/>
          </a:prstGeom>
          <a:ln>
            <a:noFill/>
          </a:ln>
          <a:effectLst>
            <a:softEdge rad="112500"/>
          </a:effectLst>
        </p:spPr>
      </p:pic>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68E105E-30DB-4005-AB54-D08710E6415E}"/>
              </a:ext>
            </a:extLst>
          </p:cNvPr>
          <p:cNvSpPr>
            <a:spLocks noGrp="1" noRot="1" noChangeArrowheads="1"/>
          </p:cNvSpPr>
          <p:nvPr>
            <p:ph type="title"/>
          </p:nvPr>
        </p:nvSpPr>
        <p:spPr>
          <a:xfrm>
            <a:off x="467544" y="305444"/>
            <a:ext cx="8229600" cy="1143000"/>
          </a:xfrm>
        </p:spPr>
        <p:txBody>
          <a:bodyPr/>
          <a:lstStyle/>
          <a:p>
            <a:pPr algn="ctr" eaLnBrk="1" fontAlgn="auto" hangingPunct="1">
              <a:spcAft>
                <a:spcPts val="0"/>
              </a:spcAft>
              <a:defRPr/>
            </a:pPr>
            <a:r>
              <a:rPr lang="en-US" dirty="0">
                <a:solidFill>
                  <a:srgbClr val="0070C0"/>
                </a:solidFill>
                <a:latin typeface="Lucida Sans" pitchFamily="34" charset="0"/>
              </a:rPr>
              <a:t>Samples from bulk tank</a:t>
            </a:r>
          </a:p>
        </p:txBody>
      </p:sp>
      <p:sp>
        <p:nvSpPr>
          <p:cNvPr id="4" name="TextBox 3">
            <a:extLst>
              <a:ext uri="{FF2B5EF4-FFF2-40B4-BE49-F238E27FC236}">
                <a16:creationId xmlns:a16="http://schemas.microsoft.com/office/drawing/2014/main" id="{C087E7AC-6606-4D5E-A7AB-F145024D917E}"/>
              </a:ext>
            </a:extLst>
          </p:cNvPr>
          <p:cNvSpPr txBox="1"/>
          <p:nvPr/>
        </p:nvSpPr>
        <p:spPr>
          <a:xfrm>
            <a:off x="971550" y="1484313"/>
            <a:ext cx="7432675" cy="397031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Clr>
                <a:srgbClr val="FF0000"/>
              </a:buClr>
              <a:defRPr/>
            </a:pPr>
            <a:endParaRPr lang="en-US" b="1" dirty="0">
              <a:solidFill>
                <a:schemeClr val="tx1"/>
              </a:solidFill>
            </a:endParaRPr>
          </a:p>
          <a:p>
            <a:pPr marL="285750" indent="-285750">
              <a:buClr>
                <a:srgbClr val="FF0000"/>
              </a:buClr>
              <a:buFont typeface="Wingdings" pitchFamily="2" charset="2"/>
              <a:buChar char="ü"/>
              <a:defRPr/>
            </a:pPr>
            <a:r>
              <a:rPr lang="en-US" b="1" dirty="0">
                <a:solidFill>
                  <a:schemeClr val="tx1"/>
                </a:solidFill>
              </a:rPr>
              <a:t>Samples for micro tests taken first</a:t>
            </a:r>
          </a:p>
          <a:p>
            <a:pPr>
              <a:buClr>
                <a:srgbClr val="FF0000"/>
              </a:buClr>
              <a:defRPr/>
            </a:pPr>
            <a:endParaRPr lang="en-US" b="1" dirty="0">
              <a:solidFill>
                <a:schemeClr val="tx1"/>
              </a:solidFill>
            </a:endParaRPr>
          </a:p>
          <a:p>
            <a:pPr marL="285750" indent="-285750">
              <a:buClr>
                <a:srgbClr val="FF0000"/>
              </a:buClr>
              <a:buFont typeface="Wingdings" pitchFamily="2" charset="2"/>
              <a:buChar char="ü"/>
              <a:defRPr/>
            </a:pPr>
            <a:r>
              <a:rPr lang="en-US" b="1" dirty="0">
                <a:solidFill>
                  <a:schemeClr val="tx1"/>
                </a:solidFill>
              </a:rPr>
              <a:t>Mixing of milk prior to sampling</a:t>
            </a:r>
          </a:p>
          <a:p>
            <a:pPr>
              <a:buClr>
                <a:srgbClr val="FF0000"/>
              </a:buClr>
              <a:defRPr/>
            </a:pPr>
            <a:r>
              <a:rPr lang="en-US" b="1" dirty="0">
                <a:solidFill>
                  <a:schemeClr val="tx1"/>
                </a:solidFill>
              </a:rPr>
              <a:t>    Small vessels-transfer, stirring or plunging</a:t>
            </a:r>
          </a:p>
          <a:p>
            <a:pPr>
              <a:buClr>
                <a:srgbClr val="FF0000"/>
              </a:buClr>
              <a:defRPr/>
            </a:pPr>
            <a:r>
              <a:rPr lang="en-US" b="1" dirty="0">
                <a:solidFill>
                  <a:schemeClr val="tx1"/>
                </a:solidFill>
              </a:rPr>
              <a:t>    Milk tanks-mechanical agitation least 5 min</a:t>
            </a:r>
          </a:p>
          <a:p>
            <a:pPr>
              <a:buClr>
                <a:srgbClr val="FF0000"/>
              </a:buClr>
              <a:defRPr/>
            </a:pPr>
            <a:r>
              <a:rPr lang="en-US" b="1" dirty="0">
                <a:solidFill>
                  <a:schemeClr val="tx1"/>
                </a:solidFill>
              </a:rPr>
              <a:t>                    -1-2 minutes for time programmed agitators</a:t>
            </a:r>
          </a:p>
          <a:p>
            <a:pPr>
              <a:buClr>
                <a:srgbClr val="FF0000"/>
              </a:buClr>
              <a:defRPr/>
            </a:pPr>
            <a:r>
              <a:rPr lang="en-US" b="1" dirty="0"/>
              <a:t>    Large vessels-At least 5 min (30 min after filling)</a:t>
            </a:r>
          </a:p>
          <a:p>
            <a:pPr>
              <a:buClr>
                <a:srgbClr val="FF0000"/>
              </a:buClr>
              <a:defRPr/>
            </a:pPr>
            <a:r>
              <a:rPr lang="en-US" b="1" dirty="0"/>
              <a:t>                         -At least 15 min stored longer</a:t>
            </a:r>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defRPr/>
            </a:pPr>
            <a:endParaRPr lang="en-ZA" dirty="0"/>
          </a:p>
        </p:txBody>
      </p:sp>
      <p:pic>
        <p:nvPicPr>
          <p:cNvPr id="11" name="Picture 10" descr="A picture containing dessert, cream&#10;&#10;Description automatically generated">
            <a:extLst>
              <a:ext uri="{FF2B5EF4-FFF2-40B4-BE49-F238E27FC236}">
                <a16:creationId xmlns:a16="http://schemas.microsoft.com/office/drawing/2014/main" id="{7A1572EF-FE47-4926-840A-7E413C488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726631"/>
            <a:ext cx="3456000" cy="3456000"/>
          </a:xfrm>
          <a:prstGeom prst="rect">
            <a:avLst/>
          </a:prstGeom>
          <a:effectLst>
            <a:softEdge rad="635000"/>
          </a:effectLst>
        </p:spPr>
      </p:pic>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68E105E-30DB-4005-AB54-D08710E6415E}"/>
              </a:ext>
            </a:extLst>
          </p:cNvPr>
          <p:cNvSpPr>
            <a:spLocks noGrp="1" noRot="1" noChangeArrowheads="1"/>
          </p:cNvSpPr>
          <p:nvPr>
            <p:ph type="title"/>
          </p:nvPr>
        </p:nvSpPr>
        <p:spPr>
          <a:xfrm>
            <a:off x="467544" y="305444"/>
            <a:ext cx="8229600" cy="1143000"/>
          </a:xfrm>
        </p:spPr>
        <p:txBody>
          <a:bodyPr/>
          <a:lstStyle/>
          <a:p>
            <a:pPr algn="ctr" eaLnBrk="1" fontAlgn="auto" hangingPunct="1">
              <a:spcAft>
                <a:spcPts val="0"/>
              </a:spcAft>
              <a:defRPr/>
            </a:pPr>
            <a:r>
              <a:rPr lang="en-US" dirty="0">
                <a:solidFill>
                  <a:srgbClr val="0070C0"/>
                </a:solidFill>
                <a:latin typeface="Lucida Sans" pitchFamily="34" charset="0"/>
              </a:rPr>
              <a:t>Samples from bulk tank</a:t>
            </a:r>
          </a:p>
        </p:txBody>
      </p:sp>
      <p:sp>
        <p:nvSpPr>
          <p:cNvPr id="4" name="TextBox 3">
            <a:extLst>
              <a:ext uri="{FF2B5EF4-FFF2-40B4-BE49-F238E27FC236}">
                <a16:creationId xmlns:a16="http://schemas.microsoft.com/office/drawing/2014/main" id="{C087E7AC-6606-4D5E-A7AB-F145024D917E}"/>
              </a:ext>
            </a:extLst>
          </p:cNvPr>
          <p:cNvSpPr txBox="1"/>
          <p:nvPr/>
        </p:nvSpPr>
        <p:spPr>
          <a:xfrm>
            <a:off x="971550" y="1484313"/>
            <a:ext cx="7432675" cy="397031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Clr>
                <a:srgbClr val="FF0000"/>
              </a:buClr>
              <a:defRPr/>
            </a:pPr>
            <a:endParaRPr lang="en-US" b="1" dirty="0">
              <a:solidFill>
                <a:schemeClr val="tx1"/>
              </a:solidFill>
            </a:endParaRPr>
          </a:p>
          <a:p>
            <a:pPr marL="285750" indent="-285750">
              <a:buClr>
                <a:srgbClr val="FF0000"/>
              </a:buClr>
              <a:buFont typeface="Wingdings" pitchFamily="2" charset="2"/>
              <a:buChar char="ü"/>
              <a:defRPr/>
            </a:pPr>
            <a:r>
              <a:rPr lang="en-US" b="1" dirty="0">
                <a:solidFill>
                  <a:schemeClr val="tx1"/>
                </a:solidFill>
              </a:rPr>
              <a:t>Always sample at the milk tap </a:t>
            </a: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r>
              <a:rPr lang="en-US" b="1" dirty="0">
                <a:solidFill>
                  <a:schemeClr val="tx1"/>
                </a:solidFill>
              </a:rPr>
              <a:t>Sample top of the tank (root cause)</a:t>
            </a: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r>
              <a:rPr lang="en-US" b="1" dirty="0">
                <a:solidFill>
                  <a:schemeClr val="tx1"/>
                </a:solidFill>
              </a:rPr>
              <a:t>Sampling from milk can</a:t>
            </a:r>
          </a:p>
          <a:p>
            <a:pPr>
              <a:buClr>
                <a:srgbClr val="FF0000"/>
              </a:buClr>
              <a:defRPr/>
            </a:pPr>
            <a:endParaRPr lang="en-US" b="1" dirty="0">
              <a:solidFill>
                <a:schemeClr val="tx1"/>
              </a:solidFill>
            </a:endParaRPr>
          </a:p>
          <a:p>
            <a:pPr>
              <a:buClr>
                <a:srgbClr val="FF0000"/>
              </a:buClr>
              <a:defRPr/>
            </a:pPr>
            <a:r>
              <a:rPr lang="en-US" b="1" dirty="0"/>
              <a:t> </a:t>
            </a:r>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defRPr/>
            </a:pPr>
            <a:endParaRPr lang="en-ZA" dirty="0"/>
          </a:p>
        </p:txBody>
      </p:sp>
      <p:pic>
        <p:nvPicPr>
          <p:cNvPr id="2" name="Picture 1">
            <a:extLst>
              <a:ext uri="{FF2B5EF4-FFF2-40B4-BE49-F238E27FC236}">
                <a16:creationId xmlns:a16="http://schemas.microsoft.com/office/drawing/2014/main" id="{A20F0365-EBF8-40BB-A83F-2D90BF358365}"/>
              </a:ext>
            </a:extLst>
          </p:cNvPr>
          <p:cNvPicPr>
            <a:picLocks noChangeAspect="1"/>
          </p:cNvPicPr>
          <p:nvPr/>
        </p:nvPicPr>
        <p:blipFill>
          <a:blip r:embed="rId3"/>
          <a:stretch>
            <a:fillRect/>
          </a:stretch>
        </p:blipFill>
        <p:spPr>
          <a:xfrm>
            <a:off x="6070898" y="3636577"/>
            <a:ext cx="2786876" cy="2304000"/>
          </a:xfrm>
          <a:prstGeom prst="rect">
            <a:avLst/>
          </a:prstGeom>
          <a:ln>
            <a:noFill/>
          </a:ln>
          <a:effectLst>
            <a:softEdge rad="112500"/>
          </a:effectLst>
        </p:spPr>
      </p:pic>
      <p:pic>
        <p:nvPicPr>
          <p:cNvPr id="5" name="Picture 4">
            <a:extLst>
              <a:ext uri="{FF2B5EF4-FFF2-40B4-BE49-F238E27FC236}">
                <a16:creationId xmlns:a16="http://schemas.microsoft.com/office/drawing/2014/main" id="{AC9CD284-9403-4828-8D10-FC280AD2C0E3}"/>
              </a:ext>
            </a:extLst>
          </p:cNvPr>
          <p:cNvPicPr>
            <a:picLocks noChangeAspect="1"/>
          </p:cNvPicPr>
          <p:nvPr/>
        </p:nvPicPr>
        <p:blipFill>
          <a:blip r:embed="rId4" cstate="print"/>
          <a:stretch>
            <a:fillRect/>
          </a:stretch>
        </p:blipFill>
        <p:spPr>
          <a:xfrm>
            <a:off x="192664" y="3595672"/>
            <a:ext cx="3200844" cy="2376000"/>
          </a:xfrm>
          <a:prstGeom prst="rect">
            <a:avLst/>
          </a:prstGeom>
          <a:ln>
            <a:noFill/>
          </a:ln>
          <a:effectLst>
            <a:softEdge rad="112500"/>
          </a:effectLst>
        </p:spPr>
      </p:pic>
      <p:pic>
        <p:nvPicPr>
          <p:cNvPr id="7" name="Picture 6">
            <a:extLst>
              <a:ext uri="{FF2B5EF4-FFF2-40B4-BE49-F238E27FC236}">
                <a16:creationId xmlns:a16="http://schemas.microsoft.com/office/drawing/2014/main" id="{1C4A11B2-E0BA-4519-8433-20B0275A63C3}"/>
              </a:ext>
            </a:extLst>
          </p:cNvPr>
          <p:cNvPicPr>
            <a:picLocks noChangeAspect="1"/>
          </p:cNvPicPr>
          <p:nvPr/>
        </p:nvPicPr>
        <p:blipFill>
          <a:blip r:embed="rId5"/>
          <a:stretch>
            <a:fillRect/>
          </a:stretch>
        </p:blipFill>
        <p:spPr>
          <a:xfrm>
            <a:off x="3046494" y="3616124"/>
            <a:ext cx="3217242" cy="2335095"/>
          </a:xfrm>
          <a:prstGeom prst="rect">
            <a:avLst/>
          </a:prstGeom>
          <a:ln>
            <a:noFill/>
          </a:ln>
          <a:effectLst>
            <a:softEdge rad="112500"/>
          </a:effectLst>
        </p:spPr>
      </p:pic>
      <p:pic>
        <p:nvPicPr>
          <p:cNvPr id="8" name="Picture 7">
            <a:extLst>
              <a:ext uri="{FF2B5EF4-FFF2-40B4-BE49-F238E27FC236}">
                <a16:creationId xmlns:a16="http://schemas.microsoft.com/office/drawing/2014/main" id="{4A549A86-4F35-427D-8F18-8445496ACCDE}"/>
              </a:ext>
            </a:extLst>
          </p:cNvPr>
          <p:cNvPicPr>
            <a:picLocks noChangeAspect="1"/>
          </p:cNvPicPr>
          <p:nvPr/>
        </p:nvPicPr>
        <p:blipFill>
          <a:blip r:embed="rId6"/>
          <a:stretch>
            <a:fillRect/>
          </a:stretch>
        </p:blipFill>
        <p:spPr>
          <a:xfrm>
            <a:off x="5309511" y="1607945"/>
            <a:ext cx="2857500" cy="1905000"/>
          </a:xfrm>
          <a:prstGeom prst="rect">
            <a:avLst/>
          </a:prstGeom>
          <a:ln>
            <a:noFill/>
          </a:ln>
          <a:effectLst>
            <a:softEdge rad="317500"/>
          </a:effectLst>
        </p:spPr>
      </p:pic>
    </p:spTree>
    <p:extLst>
      <p:ext uri="{BB962C8B-B14F-4D97-AF65-F5344CB8AC3E}">
        <p14:creationId xmlns:p14="http://schemas.microsoft.com/office/powerpoint/2010/main" val="3019645255"/>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DC76-679F-4E95-A6A7-BE42FDD4CB57}"/>
              </a:ext>
            </a:extLst>
          </p:cNvPr>
          <p:cNvSpPr>
            <a:spLocks noGrp="1"/>
          </p:cNvSpPr>
          <p:nvPr>
            <p:ph type="title"/>
          </p:nvPr>
        </p:nvSpPr>
        <p:spPr/>
        <p:txBody>
          <a:bodyPr/>
          <a:lstStyle/>
          <a:p>
            <a:pPr algn="ctr" eaLnBrk="1" hangingPunct="1">
              <a:defRPr/>
            </a:pPr>
            <a:r>
              <a:rPr lang="en-ZA" dirty="0">
                <a:solidFill>
                  <a:srgbClr val="0070C0"/>
                </a:solidFill>
              </a:rPr>
              <a:t>Maintaining cold chain</a:t>
            </a:r>
          </a:p>
        </p:txBody>
      </p:sp>
      <p:sp>
        <p:nvSpPr>
          <p:cNvPr id="34819" name="TextBox 3">
            <a:extLst>
              <a:ext uri="{FF2B5EF4-FFF2-40B4-BE49-F238E27FC236}">
                <a16:creationId xmlns:a16="http://schemas.microsoft.com/office/drawing/2014/main" id="{F2BA32E8-54A9-44BE-B0FE-C1F3D40872D8}"/>
              </a:ext>
            </a:extLst>
          </p:cNvPr>
          <p:cNvSpPr txBox="1">
            <a:spLocks noChangeArrowheads="1"/>
          </p:cNvSpPr>
          <p:nvPr/>
        </p:nvSpPr>
        <p:spPr bwMode="auto">
          <a:xfrm>
            <a:off x="1979613" y="1557338"/>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ZA" altLang="en-US" sz="1800">
                <a:latin typeface="Arial" panose="020B0604020202020204" pitchFamily="34" charset="0"/>
              </a:rPr>
              <a:t>     </a:t>
            </a:r>
          </a:p>
        </p:txBody>
      </p:sp>
      <p:sp>
        <p:nvSpPr>
          <p:cNvPr id="7" name="TextBox 6">
            <a:extLst>
              <a:ext uri="{FF2B5EF4-FFF2-40B4-BE49-F238E27FC236}">
                <a16:creationId xmlns:a16="http://schemas.microsoft.com/office/drawing/2014/main" id="{0EEF30A0-2F7D-480A-83A9-D2EE734388F3}"/>
              </a:ext>
            </a:extLst>
          </p:cNvPr>
          <p:cNvSpPr txBox="1"/>
          <p:nvPr/>
        </p:nvSpPr>
        <p:spPr>
          <a:xfrm>
            <a:off x="756493" y="1574800"/>
            <a:ext cx="7127875" cy="424731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85750" indent="-285750">
              <a:buFont typeface="Wingdings" pitchFamily="2" charset="2"/>
              <a:buChar char="ü"/>
              <a:defRPr/>
            </a:pPr>
            <a:endParaRPr lang="en-ZA" b="1" dirty="0"/>
          </a:p>
          <a:p>
            <a:pPr marL="285750" indent="-285750">
              <a:buFont typeface="Wingdings" pitchFamily="2" charset="2"/>
              <a:buChar char="ü"/>
              <a:defRPr/>
            </a:pPr>
            <a:r>
              <a:rPr lang="en-ZA" b="1" dirty="0"/>
              <a:t>Keep cold during transport &amp; storage</a:t>
            </a:r>
          </a:p>
          <a:p>
            <a:pPr>
              <a:defRPr/>
            </a:pPr>
            <a:endParaRPr lang="en-ZA" b="1" dirty="0"/>
          </a:p>
          <a:p>
            <a:pPr marL="285750" indent="-285750">
              <a:buFont typeface="Wingdings" pitchFamily="2" charset="2"/>
              <a:buChar char="ü"/>
              <a:defRPr/>
            </a:pPr>
            <a:r>
              <a:rPr lang="en-ZA" b="1" dirty="0"/>
              <a:t>Record temperatures-Fridge/tank &amp; Sample</a:t>
            </a:r>
          </a:p>
          <a:p>
            <a:pPr>
              <a:defRPr/>
            </a:pPr>
            <a:endParaRPr lang="en-ZA" b="1" dirty="0"/>
          </a:p>
          <a:p>
            <a:pPr marL="285750" indent="-285750">
              <a:buFont typeface="Wingdings" pitchFamily="2" charset="2"/>
              <a:buChar char="ü"/>
              <a:defRPr/>
            </a:pPr>
            <a:r>
              <a:rPr lang="en-ZA" b="1" dirty="0"/>
              <a:t>Not frozen</a:t>
            </a:r>
          </a:p>
          <a:p>
            <a:pPr marL="285750" indent="-285750">
              <a:buFont typeface="Wingdings" pitchFamily="2" charset="2"/>
              <a:buChar char="ü"/>
              <a:defRPr/>
            </a:pPr>
            <a:endParaRPr lang="en-US" b="1" dirty="0"/>
          </a:p>
          <a:p>
            <a:pPr marL="285750" indent="-285750">
              <a:buFont typeface="Wingdings" pitchFamily="2" charset="2"/>
              <a:buChar char="ü"/>
              <a:defRPr/>
            </a:pPr>
            <a:r>
              <a:rPr lang="en-US" b="1" dirty="0"/>
              <a:t>No preservative added </a:t>
            </a:r>
          </a:p>
          <a:p>
            <a:pPr>
              <a:defRPr/>
            </a:pPr>
            <a:r>
              <a:rPr lang="en-US" b="1" dirty="0"/>
              <a:t>    to samples</a:t>
            </a:r>
          </a:p>
          <a:p>
            <a:pPr>
              <a:defRPr/>
            </a:pPr>
            <a:endParaRPr lang="en-US" b="1" dirty="0"/>
          </a:p>
          <a:p>
            <a:pPr>
              <a:defRPr/>
            </a:pPr>
            <a:endParaRPr lang="en-US" b="1" dirty="0"/>
          </a:p>
          <a:p>
            <a:pPr marL="285750" indent="-285750">
              <a:buFont typeface="Wingdings" pitchFamily="2" charset="2"/>
              <a:buChar char="ü"/>
              <a:defRPr/>
            </a:pPr>
            <a:endParaRPr lang="en-ZA" b="1" dirty="0"/>
          </a:p>
          <a:p>
            <a:pPr marL="285750" indent="-285750">
              <a:buFont typeface="Wingdings" pitchFamily="2" charset="2"/>
              <a:buChar char="ü"/>
              <a:defRPr/>
            </a:pPr>
            <a:endParaRPr lang="en-ZA" b="1" dirty="0"/>
          </a:p>
          <a:p>
            <a:pPr>
              <a:defRPr/>
            </a:pPr>
            <a:endParaRPr lang="en-ZA" dirty="0"/>
          </a:p>
          <a:p>
            <a:pPr>
              <a:defRPr/>
            </a:pPr>
            <a:endParaRPr lang="en-ZA" dirty="0"/>
          </a:p>
        </p:txBody>
      </p:sp>
      <p:pic>
        <p:nvPicPr>
          <p:cNvPr id="15365" name="Picture 3">
            <a:extLst>
              <a:ext uri="{FF2B5EF4-FFF2-40B4-BE49-F238E27FC236}">
                <a16:creationId xmlns:a16="http://schemas.microsoft.com/office/drawing/2014/main" id="{DF9369C3-494B-42DD-B4CD-7E9F7191C758}"/>
              </a:ext>
            </a:extLst>
          </p:cNvPr>
          <p:cNvPicPr>
            <a:picLocks noChangeAspect="1"/>
          </p:cNvPicPr>
          <p:nvPr/>
        </p:nvPicPr>
        <p:blipFill>
          <a:blip r:embed="rId3"/>
          <a:srcRect/>
          <a:stretch>
            <a:fillRect/>
          </a:stretch>
        </p:blipFill>
        <p:spPr bwMode="auto">
          <a:xfrm>
            <a:off x="3156282" y="2375672"/>
            <a:ext cx="5955099" cy="4482328"/>
          </a:xfrm>
          <a:prstGeom prst="rect">
            <a:avLst/>
          </a:prstGeom>
          <a:ln>
            <a:noFill/>
          </a:ln>
          <a:effectLst>
            <a:softEdge rad="635000"/>
          </a:effectLst>
        </p:spPr>
      </p:pic>
      <p:pic>
        <p:nvPicPr>
          <p:cNvPr id="8" name="Picture 5">
            <a:extLst>
              <a:ext uri="{FF2B5EF4-FFF2-40B4-BE49-F238E27FC236}">
                <a16:creationId xmlns:a16="http://schemas.microsoft.com/office/drawing/2014/main" id="{65F581C3-A677-454C-805E-50389A92726C}"/>
              </a:ext>
            </a:extLst>
          </p:cNvPr>
          <p:cNvPicPr>
            <a:picLocks noChangeAspect="1"/>
          </p:cNvPicPr>
          <p:nvPr/>
        </p:nvPicPr>
        <p:blipFill>
          <a:blip r:embed="rId4"/>
          <a:srcRect/>
          <a:stretch>
            <a:fillRect/>
          </a:stretch>
        </p:blipFill>
        <p:spPr bwMode="auto">
          <a:xfrm>
            <a:off x="684213" y="4043397"/>
            <a:ext cx="2736000" cy="2736000"/>
          </a:xfrm>
          <a:prstGeom prst="rect">
            <a:avLst/>
          </a:prstGeom>
          <a:noFill/>
          <a:ln>
            <a:noFill/>
          </a:ln>
          <a:effectLst>
            <a:softEdge rad="317500"/>
          </a:effectLst>
        </p:spPr>
      </p:pic>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sky, milk&#10;&#10;Description automatically generated">
            <a:extLst>
              <a:ext uri="{FF2B5EF4-FFF2-40B4-BE49-F238E27FC236}">
                <a16:creationId xmlns:a16="http://schemas.microsoft.com/office/drawing/2014/main" id="{CE551470-A5BD-4D1B-99E4-D334162B8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01" y="-23695"/>
            <a:ext cx="9342001" cy="6228000"/>
          </a:xfrm>
          <a:prstGeom prst="rect">
            <a:avLst/>
          </a:prstGeom>
          <a:effectLst>
            <a:softEdge rad="635000"/>
          </a:effectLst>
        </p:spPr>
      </p:pic>
      <p:sp>
        <p:nvSpPr>
          <p:cNvPr id="40964" name="TextBox 1">
            <a:extLst>
              <a:ext uri="{FF2B5EF4-FFF2-40B4-BE49-F238E27FC236}">
                <a16:creationId xmlns:a16="http://schemas.microsoft.com/office/drawing/2014/main" id="{06729C95-03AB-4E1E-AFCE-76C81EE9CBDB}"/>
              </a:ext>
            </a:extLst>
          </p:cNvPr>
          <p:cNvSpPr txBox="1">
            <a:spLocks noChangeArrowheads="1"/>
          </p:cNvSpPr>
          <p:nvPr/>
        </p:nvSpPr>
        <p:spPr bwMode="auto">
          <a:xfrm>
            <a:off x="948828" y="4293096"/>
            <a:ext cx="724634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8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val="3224105598"/>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FEFF2733-480A-4FE8-AEE1-04084DC8FD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914B82E-EDD8-4D35-B51E-F3CE1904D536}"/>
              </a:ext>
            </a:extLst>
          </p:cNvPr>
          <p:cNvSpPr/>
          <p:nvPr/>
        </p:nvSpPr>
        <p:spPr>
          <a:xfrm>
            <a:off x="179388" y="1936750"/>
            <a:ext cx="8832850" cy="3570288"/>
          </a:xfrm>
          <a:prstGeom prst="rect">
            <a:avLst/>
          </a:prstGeom>
        </p:spPr>
        <p:txBody>
          <a:bodyPr>
            <a:spAutoFit/>
          </a:bodyPr>
          <a:lstStyle/>
          <a:p>
            <a:pPr>
              <a:defRPr/>
            </a:pPr>
            <a:r>
              <a:rPr lang="en-ZA" sz="5400" dirty="0">
                <a:effectLst>
                  <a:outerShdw blurRad="38100" dist="38100" dir="2700000" algn="tl">
                    <a:srgbClr val="000000">
                      <a:alpha val="43137"/>
                    </a:srgbClr>
                  </a:outerShdw>
                </a:effectLst>
                <a:latin typeface="Arial" charset="0"/>
                <a:cs typeface="Arial" charset="0"/>
              </a:rPr>
              <a:t>Challeng</a:t>
            </a:r>
            <a:r>
              <a:rPr lang="en-ZA" sz="5400" dirty="0">
                <a:solidFill>
                  <a:schemeClr val="bg1"/>
                </a:solidFill>
                <a:effectLst>
                  <a:outerShdw blurRad="38100" dist="38100" dir="2700000" algn="tl">
                    <a:srgbClr val="000000">
                      <a:alpha val="43137"/>
                    </a:srgbClr>
                  </a:outerShdw>
                </a:effectLst>
                <a:latin typeface="Arial" charset="0"/>
                <a:cs typeface="Arial" charset="0"/>
              </a:rPr>
              <a:t>es</a:t>
            </a:r>
            <a:r>
              <a:rPr lang="en-ZA" sz="5400" dirty="0">
                <a:latin typeface="Arial" charset="0"/>
                <a:cs typeface="Arial" charset="0"/>
              </a:rPr>
              <a:t>     </a:t>
            </a:r>
            <a:r>
              <a:rPr lang="en-ZA" sz="5400" dirty="0">
                <a:solidFill>
                  <a:schemeClr val="bg1"/>
                </a:solidFill>
                <a:latin typeface="Arial" charset="0"/>
                <a:cs typeface="Arial" charset="0"/>
              </a:rPr>
              <a:t>&amp; </a:t>
            </a:r>
            <a:r>
              <a:rPr lang="en-ZA" sz="5400" dirty="0">
                <a:latin typeface="Arial" charset="0"/>
                <a:cs typeface="Arial" charset="0"/>
              </a:rPr>
              <a:t>    </a:t>
            </a:r>
            <a:r>
              <a:rPr lang="en-ZA" sz="5400" dirty="0">
                <a:effectLst>
                  <a:outerShdw blurRad="38100" dist="38100" dir="2700000" algn="tl">
                    <a:srgbClr val="000000">
                      <a:alpha val="43137"/>
                    </a:srgbClr>
                  </a:outerShdw>
                </a:effectLst>
                <a:latin typeface="Arial" charset="0"/>
                <a:cs typeface="Arial" charset="0"/>
              </a:rPr>
              <a:t>Solutions</a:t>
            </a:r>
          </a:p>
          <a:p>
            <a:pPr>
              <a:defRPr/>
            </a:pPr>
            <a:endParaRPr lang="en-ZA" sz="5400" dirty="0">
              <a:effectLst>
                <a:outerShdw blurRad="38100" dist="38100" dir="2700000" algn="tl">
                  <a:srgbClr val="000000">
                    <a:alpha val="43137"/>
                  </a:srgbClr>
                </a:outerShdw>
              </a:effectLst>
              <a:latin typeface="Arial" charset="0"/>
              <a:cs typeface="Arial" charset="0"/>
            </a:endParaRPr>
          </a:p>
          <a:p>
            <a:pPr>
              <a:defRPr/>
            </a:pPr>
            <a:endParaRPr lang="en-ZA" sz="3200" dirty="0">
              <a:effectLst>
                <a:outerShdw blurRad="38100" dist="38100" dir="2700000" algn="tl">
                  <a:srgbClr val="000000">
                    <a:alpha val="43137"/>
                  </a:srgbClr>
                </a:outerShdw>
              </a:effectLst>
              <a:latin typeface="Arial" charset="0"/>
              <a:cs typeface="Arial" charset="0"/>
            </a:endParaRPr>
          </a:p>
          <a:p>
            <a:pPr>
              <a:defRPr/>
            </a:pPr>
            <a:r>
              <a:rPr lang="en-ZA" sz="3200" dirty="0">
                <a:effectLst>
                  <a:outerShdw blurRad="38100" dist="38100" dir="2700000" algn="tl">
                    <a:srgbClr val="000000">
                      <a:alpha val="43137"/>
                    </a:srgbClr>
                  </a:outerShdw>
                </a:effectLst>
                <a:latin typeface="Arial" charset="0"/>
                <a:cs typeface="Arial" charset="0"/>
              </a:rPr>
              <a:t>		</a:t>
            </a:r>
            <a:r>
              <a:rPr lang="en-ZA" sz="3200" b="1" dirty="0">
                <a:solidFill>
                  <a:srgbClr val="0070C0"/>
                </a:solidFill>
                <a:effectLst>
                  <a:outerShdw blurRad="38100" dist="38100" dir="2700000" algn="tl">
                    <a:srgbClr val="000000">
                      <a:alpha val="43137"/>
                    </a:srgbClr>
                  </a:outerShdw>
                </a:effectLst>
                <a:latin typeface="Arial" charset="0"/>
                <a:cs typeface="Arial" charset="0"/>
              </a:rPr>
              <a:t>Chané Pretorius</a:t>
            </a:r>
          </a:p>
          <a:p>
            <a:pPr>
              <a:defRPr/>
            </a:pPr>
            <a:endParaRPr lang="en-ZA" sz="5400" dirty="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F34E-BDF7-4C74-9026-EA07D9998028}"/>
              </a:ext>
            </a:extLst>
          </p:cNvPr>
          <p:cNvSpPr>
            <a:spLocks noGrp="1"/>
          </p:cNvSpPr>
          <p:nvPr>
            <p:ph type="title"/>
          </p:nvPr>
        </p:nvSpPr>
        <p:spPr>
          <a:xfrm>
            <a:off x="445770" y="1764065"/>
            <a:ext cx="2907636" cy="3048694"/>
          </a:xfrm>
        </p:spPr>
        <p:txBody>
          <a:bodyPr anchor="ctr">
            <a:normAutofit/>
          </a:bodyPr>
          <a:lstStyle/>
          <a:p>
            <a:r>
              <a:rPr lang="en-ZA" sz="3750" dirty="0"/>
              <a:t>Avoid:</a:t>
            </a:r>
          </a:p>
        </p:txBody>
      </p:sp>
      <p:graphicFrame>
        <p:nvGraphicFramePr>
          <p:cNvPr id="37" name="Content Placeholder 2">
            <a:extLst>
              <a:ext uri="{FF2B5EF4-FFF2-40B4-BE49-F238E27FC236}">
                <a16:creationId xmlns:a16="http://schemas.microsoft.com/office/drawing/2014/main" id="{6B387E39-F8B0-48BC-93DA-34B5063F4E40}"/>
              </a:ext>
            </a:extLst>
          </p:cNvPr>
          <p:cNvGraphicFramePr>
            <a:graphicFrameLocks noGrp="1"/>
          </p:cNvGraphicFramePr>
          <p:nvPr>
            <p:ph idx="1"/>
            <p:extLst>
              <p:ext uri="{D42A27DB-BD31-4B8C-83A1-F6EECF244321}">
                <p14:modId xmlns:p14="http://schemas.microsoft.com/office/powerpoint/2010/main" val="1910366849"/>
              </p:ext>
            </p:extLst>
          </p:nvPr>
        </p:nvGraphicFramePr>
        <p:xfrm>
          <a:off x="2699792" y="1200150"/>
          <a:ext cx="6099022" cy="4272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1195761"/>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2F12-A144-4370-BDBD-51771F9123E7}"/>
              </a:ext>
            </a:extLst>
          </p:cNvPr>
          <p:cNvSpPr>
            <a:spLocks noGrp="1"/>
          </p:cNvSpPr>
          <p:nvPr>
            <p:ph type="title"/>
          </p:nvPr>
        </p:nvSpPr>
        <p:spPr>
          <a:xfrm>
            <a:off x="0" y="692696"/>
            <a:ext cx="2336449" cy="1797269"/>
          </a:xfrm>
        </p:spPr>
        <p:txBody>
          <a:bodyPr anchor="b">
            <a:normAutofit/>
          </a:bodyPr>
          <a:lstStyle/>
          <a:p>
            <a:pPr algn="r"/>
            <a:r>
              <a:rPr lang="en-ZA" sz="3000" dirty="0">
                <a:solidFill>
                  <a:srgbClr val="0070C0"/>
                </a:solidFill>
              </a:rPr>
              <a:t>Sampling</a:t>
            </a:r>
            <a:br>
              <a:rPr lang="en-ZA" sz="3000" dirty="0">
                <a:solidFill>
                  <a:srgbClr val="0070C0"/>
                </a:solidFill>
              </a:rPr>
            </a:br>
            <a:r>
              <a:rPr lang="en-ZA" sz="3000" dirty="0">
                <a:solidFill>
                  <a:srgbClr val="0070C0"/>
                </a:solidFill>
              </a:rPr>
              <a:t>Containers</a:t>
            </a:r>
          </a:p>
        </p:txBody>
      </p:sp>
      <p:grpSp>
        <p:nvGrpSpPr>
          <p:cNvPr id="3" name="Group 2">
            <a:extLst>
              <a:ext uri="{FF2B5EF4-FFF2-40B4-BE49-F238E27FC236}">
                <a16:creationId xmlns:a16="http://schemas.microsoft.com/office/drawing/2014/main" id="{46F0A01C-682A-4810-B022-48219CA58DD0}"/>
              </a:ext>
            </a:extLst>
          </p:cNvPr>
          <p:cNvGrpSpPr/>
          <p:nvPr/>
        </p:nvGrpSpPr>
        <p:grpSpPr>
          <a:xfrm>
            <a:off x="2717203" y="187381"/>
            <a:ext cx="6482408" cy="6447236"/>
            <a:chOff x="2717203" y="187381"/>
            <a:chExt cx="6482408" cy="6447236"/>
          </a:xfrm>
        </p:grpSpPr>
        <p:sp>
          <p:nvSpPr>
            <p:cNvPr id="4" name="Freeform: Shape 3">
              <a:extLst>
                <a:ext uri="{FF2B5EF4-FFF2-40B4-BE49-F238E27FC236}">
                  <a16:creationId xmlns:a16="http://schemas.microsoft.com/office/drawing/2014/main" id="{B3D87A68-66EE-4B0B-8544-AEAFCB3DDED2}"/>
                </a:ext>
              </a:extLst>
            </p:cNvPr>
            <p:cNvSpPr/>
            <p:nvPr/>
          </p:nvSpPr>
          <p:spPr>
            <a:xfrm>
              <a:off x="3257236" y="529969"/>
              <a:ext cx="5534108" cy="5534108"/>
            </a:xfrm>
            <a:custGeom>
              <a:avLst/>
              <a:gdLst>
                <a:gd name="connsiteX0" fmla="*/ 2767054 w 5534108"/>
                <a:gd name="connsiteY0" fmla="*/ 0 h 5534108"/>
                <a:gd name="connsiteX1" fmla="*/ 5163393 w 5534108"/>
                <a:gd name="connsiteY1" fmla="*/ 1383527 h 5534108"/>
                <a:gd name="connsiteX2" fmla="*/ 2767054 w 5534108"/>
                <a:gd name="connsiteY2" fmla="*/ 2767054 h 5534108"/>
                <a:gd name="connsiteX3" fmla="*/ 2767054 w 5534108"/>
                <a:gd name="connsiteY3" fmla="*/ 0 h 5534108"/>
              </a:gdLst>
              <a:ahLst/>
              <a:cxnLst>
                <a:cxn ang="0">
                  <a:pos x="connsiteX0" y="connsiteY0"/>
                </a:cxn>
                <a:cxn ang="0">
                  <a:pos x="connsiteX1" y="connsiteY1"/>
                </a:cxn>
                <a:cxn ang="0">
                  <a:pos x="connsiteX2" y="connsiteY2"/>
                </a:cxn>
                <a:cxn ang="0">
                  <a:pos x="connsiteX3" y="connsiteY3"/>
                </a:cxn>
              </a:cxnLst>
              <a:rect l="l" t="t" r="r" b="b"/>
              <a:pathLst>
                <a:path w="5534108" h="5534108">
                  <a:moveTo>
                    <a:pt x="2767054" y="0"/>
                  </a:moveTo>
                  <a:cubicBezTo>
                    <a:pt x="3755627" y="0"/>
                    <a:pt x="4669106" y="527398"/>
                    <a:pt x="5163393" y="1383527"/>
                  </a:cubicBezTo>
                  <a:lnTo>
                    <a:pt x="2767054" y="2767054"/>
                  </a:lnTo>
                  <a:lnTo>
                    <a:pt x="2767054"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919138" tIns="727237" rIns="1206201" bIns="3727513" numCol="1" spcCol="1270" anchor="ctr" anchorCtr="0">
              <a:noAutofit/>
            </a:bodyPr>
            <a:lstStyle/>
            <a:p>
              <a:pPr marL="0" lvl="0" indent="0" algn="l" defTabSz="711200">
                <a:lnSpc>
                  <a:spcPct val="90000"/>
                </a:lnSpc>
                <a:spcBef>
                  <a:spcPct val="0"/>
                </a:spcBef>
                <a:spcAft>
                  <a:spcPct val="35000"/>
                </a:spcAft>
                <a:buNone/>
              </a:pPr>
              <a:r>
                <a:rPr lang="en-ZA" sz="1600" kern="1200" dirty="0"/>
                <a:t>Incorrect bulk sample containers </a:t>
              </a:r>
              <a:r>
                <a:rPr lang="en-ZA" sz="1600" kern="1200" dirty="0">
                  <a:sym typeface="Wingdings" panose="05000000000000000000" pitchFamily="2" charset="2"/>
                </a:rPr>
                <a:t></a:t>
              </a:r>
              <a:r>
                <a:rPr lang="en-ZA" sz="1600" kern="1200" dirty="0"/>
                <a:t> </a:t>
              </a:r>
              <a:r>
                <a:rPr lang="en-ZA" sz="1600" i="1" kern="1200" dirty="0"/>
                <a:t>Use DSA bulk sampling bottles</a:t>
              </a:r>
              <a:endParaRPr lang="en-US" sz="1600" i="1" kern="1200" dirty="0"/>
            </a:p>
          </p:txBody>
        </p:sp>
        <p:sp>
          <p:nvSpPr>
            <p:cNvPr id="6" name="Freeform: Shape 5">
              <a:extLst>
                <a:ext uri="{FF2B5EF4-FFF2-40B4-BE49-F238E27FC236}">
                  <a16:creationId xmlns:a16="http://schemas.microsoft.com/office/drawing/2014/main" id="{0763DF41-AA3E-4B7E-8D6A-23EED97C93C2}"/>
                </a:ext>
              </a:extLst>
            </p:cNvPr>
            <p:cNvSpPr/>
            <p:nvPr/>
          </p:nvSpPr>
          <p:spPr>
            <a:xfrm>
              <a:off x="3323118" y="643945"/>
              <a:ext cx="5534108" cy="5534108"/>
            </a:xfrm>
            <a:custGeom>
              <a:avLst/>
              <a:gdLst>
                <a:gd name="connsiteX0" fmla="*/ 5163393 w 5534108"/>
                <a:gd name="connsiteY0" fmla="*/ 1383527 h 5534108"/>
                <a:gd name="connsiteX1" fmla="*/ 5163393 w 5534108"/>
                <a:gd name="connsiteY1" fmla="*/ 4150581 h 5534108"/>
                <a:gd name="connsiteX2" fmla="*/ 2767054 w 5534108"/>
                <a:gd name="connsiteY2" fmla="*/ 2767054 h 5534108"/>
                <a:gd name="connsiteX3" fmla="*/ 5163393 w 5534108"/>
                <a:gd name="connsiteY3" fmla="*/ 1383527 h 5534108"/>
              </a:gdLst>
              <a:ahLst/>
              <a:cxnLst>
                <a:cxn ang="0">
                  <a:pos x="connsiteX0" y="connsiteY0"/>
                </a:cxn>
                <a:cxn ang="0">
                  <a:pos x="connsiteX1" y="connsiteY1"/>
                </a:cxn>
                <a:cxn ang="0">
                  <a:pos x="connsiteX2" y="connsiteY2"/>
                </a:cxn>
                <a:cxn ang="0">
                  <a:pos x="connsiteX3" y="connsiteY3"/>
                </a:cxn>
              </a:cxnLst>
              <a:rect l="l" t="t" r="r" b="b"/>
              <a:pathLst>
                <a:path w="5534108" h="5534108">
                  <a:moveTo>
                    <a:pt x="5163393" y="1383527"/>
                  </a:moveTo>
                  <a:cubicBezTo>
                    <a:pt x="5657680" y="2239656"/>
                    <a:pt x="5657680" y="3294452"/>
                    <a:pt x="5163393" y="4150581"/>
                  </a:cubicBezTo>
                  <a:lnTo>
                    <a:pt x="2767054" y="2767054"/>
                  </a:lnTo>
                  <a:lnTo>
                    <a:pt x="5163393" y="1383527"/>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775608" tIns="2260317" rIns="283849" bIns="2227375" numCol="1" spcCol="1270" anchor="ctr" anchorCtr="0">
              <a:noAutofit/>
            </a:bodyPr>
            <a:lstStyle/>
            <a:p>
              <a:pPr marL="0" lvl="0" indent="0" algn="r" defTabSz="711200">
                <a:lnSpc>
                  <a:spcPct val="90000"/>
                </a:lnSpc>
                <a:spcBef>
                  <a:spcPct val="0"/>
                </a:spcBef>
                <a:spcAft>
                  <a:spcPct val="35000"/>
                </a:spcAft>
                <a:buNone/>
              </a:pPr>
              <a:r>
                <a:rPr lang="en-ZA" sz="1600" kern="1200" dirty="0"/>
                <a:t>Incorrect filling of bulk sampling bottles </a:t>
              </a:r>
              <a:r>
                <a:rPr lang="en-ZA" sz="1600" kern="1200" dirty="0">
                  <a:sym typeface="Wingdings" panose="05000000000000000000" pitchFamily="2" charset="2"/>
                </a:rPr>
                <a:t></a:t>
              </a:r>
              <a:r>
                <a:rPr lang="en-ZA" sz="1600" kern="1200" dirty="0"/>
                <a:t> </a:t>
              </a:r>
              <a:r>
                <a:rPr lang="en-ZA" sz="1600" i="1" kern="1200" dirty="0"/>
                <a:t>Fill up to 100 ml line</a:t>
              </a:r>
              <a:endParaRPr lang="en-US" sz="1600" i="1" kern="1200" dirty="0"/>
            </a:p>
          </p:txBody>
        </p:sp>
        <p:sp>
          <p:nvSpPr>
            <p:cNvPr id="7" name="Freeform: Shape 6">
              <a:extLst>
                <a:ext uri="{FF2B5EF4-FFF2-40B4-BE49-F238E27FC236}">
                  <a16:creationId xmlns:a16="http://schemas.microsoft.com/office/drawing/2014/main" id="{3B318580-A569-429E-B5FA-E01E44BA44CE}"/>
                </a:ext>
              </a:extLst>
            </p:cNvPr>
            <p:cNvSpPr/>
            <p:nvPr/>
          </p:nvSpPr>
          <p:spPr>
            <a:xfrm>
              <a:off x="3257236" y="757922"/>
              <a:ext cx="5534108" cy="5534108"/>
            </a:xfrm>
            <a:custGeom>
              <a:avLst/>
              <a:gdLst>
                <a:gd name="connsiteX0" fmla="*/ 5163393 w 5534108"/>
                <a:gd name="connsiteY0" fmla="*/ 4150581 h 5534108"/>
                <a:gd name="connsiteX1" fmla="*/ 2767054 w 5534108"/>
                <a:gd name="connsiteY1" fmla="*/ 5534108 h 5534108"/>
                <a:gd name="connsiteX2" fmla="*/ 2767054 w 5534108"/>
                <a:gd name="connsiteY2" fmla="*/ 2767054 h 5534108"/>
                <a:gd name="connsiteX3" fmla="*/ 5163393 w 5534108"/>
                <a:gd name="connsiteY3" fmla="*/ 4150581 h 5534108"/>
              </a:gdLst>
              <a:ahLst/>
              <a:cxnLst>
                <a:cxn ang="0">
                  <a:pos x="connsiteX0" y="connsiteY0"/>
                </a:cxn>
                <a:cxn ang="0">
                  <a:pos x="connsiteX1" y="connsiteY1"/>
                </a:cxn>
                <a:cxn ang="0">
                  <a:pos x="connsiteX2" y="connsiteY2"/>
                </a:cxn>
                <a:cxn ang="0">
                  <a:pos x="connsiteX3" y="connsiteY3"/>
                </a:cxn>
              </a:cxnLst>
              <a:rect l="l" t="t" r="r" b="b"/>
              <a:pathLst>
                <a:path w="5534108" h="5534108">
                  <a:moveTo>
                    <a:pt x="5163393" y="4150581"/>
                  </a:moveTo>
                  <a:cubicBezTo>
                    <a:pt x="4669106" y="5006710"/>
                    <a:pt x="3755627" y="5534108"/>
                    <a:pt x="2767054" y="5534108"/>
                  </a:cubicBezTo>
                  <a:lnTo>
                    <a:pt x="2767054" y="2767054"/>
                  </a:lnTo>
                  <a:lnTo>
                    <a:pt x="5163393" y="4150581"/>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919138" tIns="3760454" rIns="1206201" bIns="694296" numCol="1" spcCol="1270" anchor="ctr" anchorCtr="0">
              <a:noAutofit/>
            </a:bodyPr>
            <a:lstStyle/>
            <a:p>
              <a:pPr marL="0" lvl="0" indent="0" algn="ctr" defTabSz="711200">
                <a:lnSpc>
                  <a:spcPct val="90000"/>
                </a:lnSpc>
                <a:spcBef>
                  <a:spcPct val="0"/>
                </a:spcBef>
                <a:spcAft>
                  <a:spcPct val="35000"/>
                </a:spcAft>
                <a:buNone/>
              </a:pPr>
              <a:r>
                <a:rPr lang="en-US" sz="1600" kern="1200" dirty="0"/>
                <a:t>Decanting of samples = </a:t>
              </a:r>
              <a:r>
                <a:rPr lang="en-US" sz="1600" i="1" kern="1200" dirty="0"/>
                <a:t>Bad practice</a:t>
              </a:r>
            </a:p>
          </p:txBody>
        </p:sp>
        <p:sp>
          <p:nvSpPr>
            <p:cNvPr id="8" name="Freeform: Shape 7">
              <a:extLst>
                <a:ext uri="{FF2B5EF4-FFF2-40B4-BE49-F238E27FC236}">
                  <a16:creationId xmlns:a16="http://schemas.microsoft.com/office/drawing/2014/main" id="{4023F0A9-B3FD-413C-82F5-4599F1FCAC1F}"/>
                </a:ext>
              </a:extLst>
            </p:cNvPr>
            <p:cNvSpPr/>
            <p:nvPr/>
          </p:nvSpPr>
          <p:spPr>
            <a:xfrm>
              <a:off x="3125471" y="757922"/>
              <a:ext cx="5534108" cy="5534108"/>
            </a:xfrm>
            <a:custGeom>
              <a:avLst/>
              <a:gdLst>
                <a:gd name="connsiteX0" fmla="*/ 2767054 w 5534108"/>
                <a:gd name="connsiteY0" fmla="*/ 5534108 h 5534108"/>
                <a:gd name="connsiteX1" fmla="*/ 370715 w 5534108"/>
                <a:gd name="connsiteY1" fmla="*/ 4150581 h 5534108"/>
                <a:gd name="connsiteX2" fmla="*/ 2767054 w 5534108"/>
                <a:gd name="connsiteY2" fmla="*/ 2767054 h 5534108"/>
                <a:gd name="connsiteX3" fmla="*/ 2767054 w 5534108"/>
                <a:gd name="connsiteY3" fmla="*/ 5534108 h 5534108"/>
              </a:gdLst>
              <a:ahLst/>
              <a:cxnLst>
                <a:cxn ang="0">
                  <a:pos x="connsiteX0" y="connsiteY0"/>
                </a:cxn>
                <a:cxn ang="0">
                  <a:pos x="connsiteX1" y="connsiteY1"/>
                </a:cxn>
                <a:cxn ang="0">
                  <a:pos x="connsiteX2" y="connsiteY2"/>
                </a:cxn>
                <a:cxn ang="0">
                  <a:pos x="connsiteX3" y="connsiteY3"/>
                </a:cxn>
              </a:cxnLst>
              <a:rect l="l" t="t" r="r" b="b"/>
              <a:pathLst>
                <a:path w="5534108" h="5534108">
                  <a:moveTo>
                    <a:pt x="2767054" y="5534108"/>
                  </a:moveTo>
                  <a:cubicBezTo>
                    <a:pt x="1778481" y="5534108"/>
                    <a:pt x="865002" y="5006710"/>
                    <a:pt x="370715" y="4150581"/>
                  </a:cubicBezTo>
                  <a:lnTo>
                    <a:pt x="2767054" y="2767054"/>
                  </a:lnTo>
                  <a:lnTo>
                    <a:pt x="2767054" y="5534108"/>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06201" tIns="3760454" rIns="2919138" bIns="694296" numCol="1" spcCol="1270" anchor="ctr" anchorCtr="0">
              <a:noAutofit/>
            </a:bodyPr>
            <a:lstStyle/>
            <a:p>
              <a:pPr marL="0" lvl="0" indent="0" algn="ctr" defTabSz="711200">
                <a:lnSpc>
                  <a:spcPct val="90000"/>
                </a:lnSpc>
                <a:spcBef>
                  <a:spcPct val="0"/>
                </a:spcBef>
                <a:spcAft>
                  <a:spcPct val="35000"/>
                </a:spcAft>
                <a:buNone/>
              </a:pPr>
              <a:r>
                <a:rPr lang="en-ZA" sz="1600" kern="1200" dirty="0"/>
                <a:t>Sample bottle’s lid open /spilled sample = </a:t>
              </a:r>
              <a:r>
                <a:rPr lang="en-ZA" sz="1600" i="1" kern="1200" dirty="0"/>
                <a:t>will be discarded</a:t>
              </a:r>
              <a:endParaRPr lang="en-US" sz="1600" i="1" kern="1200" dirty="0"/>
            </a:p>
          </p:txBody>
        </p:sp>
        <p:sp>
          <p:nvSpPr>
            <p:cNvPr id="10" name="Freeform: Shape 9">
              <a:extLst>
                <a:ext uri="{FF2B5EF4-FFF2-40B4-BE49-F238E27FC236}">
                  <a16:creationId xmlns:a16="http://schemas.microsoft.com/office/drawing/2014/main" id="{BC2FC390-AE16-40F8-B421-98A979F1864E}"/>
                </a:ext>
              </a:extLst>
            </p:cNvPr>
            <p:cNvSpPr/>
            <p:nvPr/>
          </p:nvSpPr>
          <p:spPr>
            <a:xfrm>
              <a:off x="3059589" y="643945"/>
              <a:ext cx="5534108" cy="5534108"/>
            </a:xfrm>
            <a:custGeom>
              <a:avLst/>
              <a:gdLst>
                <a:gd name="connsiteX0" fmla="*/ 370715 w 5534108"/>
                <a:gd name="connsiteY0" fmla="*/ 4150581 h 5534108"/>
                <a:gd name="connsiteX1" fmla="*/ 370715 w 5534108"/>
                <a:gd name="connsiteY1" fmla="*/ 1383527 h 5534108"/>
                <a:gd name="connsiteX2" fmla="*/ 2767054 w 5534108"/>
                <a:gd name="connsiteY2" fmla="*/ 2767054 h 5534108"/>
                <a:gd name="connsiteX3" fmla="*/ 370715 w 5534108"/>
                <a:gd name="connsiteY3" fmla="*/ 4150581 h 5534108"/>
              </a:gdLst>
              <a:ahLst/>
              <a:cxnLst>
                <a:cxn ang="0">
                  <a:pos x="connsiteX0" y="connsiteY0"/>
                </a:cxn>
                <a:cxn ang="0">
                  <a:pos x="connsiteX1" y="connsiteY1"/>
                </a:cxn>
                <a:cxn ang="0">
                  <a:pos x="connsiteX2" y="connsiteY2"/>
                </a:cxn>
                <a:cxn ang="0">
                  <a:pos x="connsiteX3" y="connsiteY3"/>
                </a:cxn>
              </a:cxnLst>
              <a:rect l="l" t="t" r="r" b="b"/>
              <a:pathLst>
                <a:path w="5534108" h="5534108">
                  <a:moveTo>
                    <a:pt x="370715" y="4150581"/>
                  </a:moveTo>
                  <a:cubicBezTo>
                    <a:pt x="-123572" y="3294452"/>
                    <a:pt x="-123572" y="2239656"/>
                    <a:pt x="370715" y="1383527"/>
                  </a:cubicBezTo>
                  <a:lnTo>
                    <a:pt x="2767054" y="2767054"/>
                  </a:lnTo>
                  <a:lnTo>
                    <a:pt x="370715" y="4150581"/>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83849" tIns="2260317" rIns="3775608" bIns="2227375" numCol="1" spcCol="1270" anchor="ctr" anchorCtr="0">
              <a:noAutofit/>
            </a:bodyPr>
            <a:lstStyle/>
            <a:p>
              <a:pPr marL="0" lvl="0" indent="0" defTabSz="711200">
                <a:lnSpc>
                  <a:spcPct val="90000"/>
                </a:lnSpc>
                <a:spcBef>
                  <a:spcPct val="0"/>
                </a:spcBef>
                <a:spcAft>
                  <a:spcPct val="35000"/>
                </a:spcAft>
                <a:buNone/>
              </a:pPr>
              <a:r>
                <a:rPr lang="en-ZA" sz="1600" kern="1200" dirty="0"/>
                <a:t>Unmarked / inadequately marked sample = </a:t>
              </a:r>
              <a:r>
                <a:rPr lang="en-ZA" sz="1600" i="1" kern="1200" dirty="0"/>
                <a:t>traceability compromised</a:t>
              </a:r>
              <a:endParaRPr lang="en-US" sz="1600" i="1" kern="1200" dirty="0"/>
            </a:p>
          </p:txBody>
        </p:sp>
        <p:sp>
          <p:nvSpPr>
            <p:cNvPr id="18" name="Freeform: Shape 17">
              <a:extLst>
                <a:ext uri="{FF2B5EF4-FFF2-40B4-BE49-F238E27FC236}">
                  <a16:creationId xmlns:a16="http://schemas.microsoft.com/office/drawing/2014/main" id="{876B9855-5C14-4CD0-A62C-7D51039FADF7}"/>
                </a:ext>
              </a:extLst>
            </p:cNvPr>
            <p:cNvSpPr/>
            <p:nvPr/>
          </p:nvSpPr>
          <p:spPr>
            <a:xfrm>
              <a:off x="3125471" y="529969"/>
              <a:ext cx="5534108" cy="5534108"/>
            </a:xfrm>
            <a:custGeom>
              <a:avLst/>
              <a:gdLst>
                <a:gd name="connsiteX0" fmla="*/ 370715 w 5534108"/>
                <a:gd name="connsiteY0" fmla="*/ 1383527 h 5534108"/>
                <a:gd name="connsiteX1" fmla="*/ 2767054 w 5534108"/>
                <a:gd name="connsiteY1" fmla="*/ 0 h 5534108"/>
                <a:gd name="connsiteX2" fmla="*/ 2767054 w 5534108"/>
                <a:gd name="connsiteY2" fmla="*/ 2767054 h 5534108"/>
                <a:gd name="connsiteX3" fmla="*/ 370715 w 5534108"/>
                <a:gd name="connsiteY3" fmla="*/ 1383527 h 5534108"/>
              </a:gdLst>
              <a:ahLst/>
              <a:cxnLst>
                <a:cxn ang="0">
                  <a:pos x="connsiteX0" y="connsiteY0"/>
                </a:cxn>
                <a:cxn ang="0">
                  <a:pos x="connsiteX1" y="connsiteY1"/>
                </a:cxn>
                <a:cxn ang="0">
                  <a:pos x="connsiteX2" y="connsiteY2"/>
                </a:cxn>
                <a:cxn ang="0">
                  <a:pos x="connsiteX3" y="connsiteY3"/>
                </a:cxn>
              </a:cxnLst>
              <a:rect l="l" t="t" r="r" b="b"/>
              <a:pathLst>
                <a:path w="5534108" h="5534108">
                  <a:moveTo>
                    <a:pt x="370715" y="1383527"/>
                  </a:moveTo>
                  <a:cubicBezTo>
                    <a:pt x="865002" y="527398"/>
                    <a:pt x="1778481" y="0"/>
                    <a:pt x="2767054" y="0"/>
                  </a:cubicBezTo>
                  <a:lnTo>
                    <a:pt x="2767054" y="2767054"/>
                  </a:lnTo>
                  <a:lnTo>
                    <a:pt x="370715" y="1383527"/>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06201" tIns="727237" rIns="2919138" bIns="3727513" numCol="1" spcCol="1270" anchor="ctr" anchorCtr="0">
              <a:noAutofit/>
            </a:bodyPr>
            <a:lstStyle/>
            <a:p>
              <a:pPr marL="0" lvl="0" indent="0" algn="ctr" defTabSz="711200">
                <a:lnSpc>
                  <a:spcPct val="90000"/>
                </a:lnSpc>
                <a:spcBef>
                  <a:spcPct val="0"/>
                </a:spcBef>
                <a:spcAft>
                  <a:spcPct val="35000"/>
                </a:spcAft>
                <a:buNone/>
              </a:pPr>
              <a:r>
                <a:rPr lang="en-ZA" sz="1600" kern="1200" dirty="0"/>
                <a:t>Marking over labels/codes = </a:t>
              </a:r>
              <a:r>
                <a:rPr lang="en-ZA" sz="1600" i="1" kern="1200" dirty="0"/>
                <a:t>cannot verify crucial information</a:t>
              </a:r>
              <a:endParaRPr lang="en-US" sz="1600" i="1" kern="1200" dirty="0"/>
            </a:p>
          </p:txBody>
        </p:sp>
        <p:sp>
          <p:nvSpPr>
            <p:cNvPr id="20" name="Arrow: Circular 19">
              <a:extLst>
                <a:ext uri="{FF2B5EF4-FFF2-40B4-BE49-F238E27FC236}">
                  <a16:creationId xmlns:a16="http://schemas.microsoft.com/office/drawing/2014/main" id="{EA8B4CDC-BE8A-4B8B-A03A-C2531B0DE7F7}"/>
                </a:ext>
              </a:extLst>
            </p:cNvPr>
            <p:cNvSpPr/>
            <p:nvPr/>
          </p:nvSpPr>
          <p:spPr>
            <a:xfrm>
              <a:off x="2914446" y="187381"/>
              <a:ext cx="6219283" cy="6219283"/>
            </a:xfrm>
            <a:prstGeom prst="circularArrow">
              <a:avLst>
                <a:gd name="adj1" fmla="val 5085"/>
                <a:gd name="adj2" fmla="val 327528"/>
                <a:gd name="adj3" fmla="val 19472472"/>
                <a:gd name="adj4" fmla="val 16200251"/>
                <a:gd name="adj5" fmla="val 5932"/>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sp>
          <p:nvSpPr>
            <p:cNvPr id="21" name="Arrow: Circular 20">
              <a:extLst>
                <a:ext uri="{FF2B5EF4-FFF2-40B4-BE49-F238E27FC236}">
                  <a16:creationId xmlns:a16="http://schemas.microsoft.com/office/drawing/2014/main" id="{7E016E25-F21F-459F-ACAC-48D12E947F01}"/>
                </a:ext>
              </a:extLst>
            </p:cNvPr>
            <p:cNvSpPr/>
            <p:nvPr/>
          </p:nvSpPr>
          <p:spPr>
            <a:xfrm>
              <a:off x="2980328" y="301358"/>
              <a:ext cx="6219283" cy="6219283"/>
            </a:xfrm>
            <a:prstGeom prst="circularArrow">
              <a:avLst>
                <a:gd name="adj1" fmla="val 5085"/>
                <a:gd name="adj2" fmla="val 327528"/>
                <a:gd name="adj3" fmla="val 1472472"/>
                <a:gd name="adj4" fmla="val 19800000"/>
                <a:gd name="adj5" fmla="val 5932"/>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sp>
          <p:nvSpPr>
            <p:cNvPr id="22" name="Arrow: Circular 21">
              <a:extLst>
                <a:ext uri="{FF2B5EF4-FFF2-40B4-BE49-F238E27FC236}">
                  <a16:creationId xmlns:a16="http://schemas.microsoft.com/office/drawing/2014/main" id="{5CBFB292-CC9A-4C41-B946-9AE7CCE1E87F}"/>
                </a:ext>
              </a:extLst>
            </p:cNvPr>
            <p:cNvSpPr/>
            <p:nvPr/>
          </p:nvSpPr>
          <p:spPr>
            <a:xfrm>
              <a:off x="2914446" y="415334"/>
              <a:ext cx="6219283" cy="6219283"/>
            </a:xfrm>
            <a:prstGeom prst="circularArrow">
              <a:avLst>
                <a:gd name="adj1" fmla="val 5085"/>
                <a:gd name="adj2" fmla="val 327528"/>
                <a:gd name="adj3" fmla="val 5072221"/>
                <a:gd name="adj4" fmla="val 1800000"/>
                <a:gd name="adj5" fmla="val 5932"/>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sp>
          <p:nvSpPr>
            <p:cNvPr id="23" name="Arrow: Circular 22">
              <a:extLst>
                <a:ext uri="{FF2B5EF4-FFF2-40B4-BE49-F238E27FC236}">
                  <a16:creationId xmlns:a16="http://schemas.microsoft.com/office/drawing/2014/main" id="{A9FFAB80-C697-48D4-B7A9-9B13BA8B8857}"/>
                </a:ext>
              </a:extLst>
            </p:cNvPr>
            <p:cNvSpPr/>
            <p:nvPr/>
          </p:nvSpPr>
          <p:spPr>
            <a:xfrm>
              <a:off x="2783086" y="415334"/>
              <a:ext cx="6219283" cy="6219283"/>
            </a:xfrm>
            <a:prstGeom prst="circularArrow">
              <a:avLst>
                <a:gd name="adj1" fmla="val 5085"/>
                <a:gd name="adj2" fmla="val 327528"/>
                <a:gd name="adj3" fmla="val 8672472"/>
                <a:gd name="adj4" fmla="val 5400251"/>
                <a:gd name="adj5" fmla="val 5932"/>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24" name="Arrow: Circular 23">
              <a:extLst>
                <a:ext uri="{FF2B5EF4-FFF2-40B4-BE49-F238E27FC236}">
                  <a16:creationId xmlns:a16="http://schemas.microsoft.com/office/drawing/2014/main" id="{996AFD16-3249-4598-8FA9-D4BAA3691338}"/>
                </a:ext>
              </a:extLst>
            </p:cNvPr>
            <p:cNvSpPr/>
            <p:nvPr/>
          </p:nvSpPr>
          <p:spPr>
            <a:xfrm>
              <a:off x="2717203" y="301358"/>
              <a:ext cx="6219283" cy="6219283"/>
            </a:xfrm>
            <a:prstGeom prst="circularArrow">
              <a:avLst>
                <a:gd name="adj1" fmla="val 5085"/>
                <a:gd name="adj2" fmla="val 327528"/>
                <a:gd name="adj3" fmla="val 12272472"/>
                <a:gd name="adj4" fmla="val 9000000"/>
                <a:gd name="adj5" fmla="val 5932"/>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hueOff val="0"/>
                <a:satOff val="0"/>
                <a:lumOff val="0"/>
                <a:alphaOff val="0"/>
              </a:schemeClr>
            </a:fontRef>
          </p:style>
        </p:sp>
        <p:sp>
          <p:nvSpPr>
            <p:cNvPr id="25" name="Arrow: Circular 24">
              <a:extLst>
                <a:ext uri="{FF2B5EF4-FFF2-40B4-BE49-F238E27FC236}">
                  <a16:creationId xmlns:a16="http://schemas.microsoft.com/office/drawing/2014/main" id="{3E74437F-CD5E-4417-A9CC-A91B1F2C02A5}"/>
                </a:ext>
              </a:extLst>
            </p:cNvPr>
            <p:cNvSpPr/>
            <p:nvPr/>
          </p:nvSpPr>
          <p:spPr>
            <a:xfrm>
              <a:off x="2783086" y="187381"/>
              <a:ext cx="6219283" cy="6219283"/>
            </a:xfrm>
            <a:prstGeom prst="circularArrow">
              <a:avLst>
                <a:gd name="adj1" fmla="val 5085"/>
                <a:gd name="adj2" fmla="val 327528"/>
                <a:gd name="adj3" fmla="val 15872221"/>
                <a:gd name="adj4" fmla="val 12600000"/>
                <a:gd name="adj5" fmla="val 5932"/>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grpSp>
        <p:nvGrpSpPr>
          <p:cNvPr id="12" name="Group 11">
            <a:extLst>
              <a:ext uri="{FF2B5EF4-FFF2-40B4-BE49-F238E27FC236}">
                <a16:creationId xmlns:a16="http://schemas.microsoft.com/office/drawing/2014/main" id="{64F1F848-BF34-4C99-914D-C9E8C7B9C3B1}"/>
              </a:ext>
            </a:extLst>
          </p:cNvPr>
          <p:cNvGrpSpPr/>
          <p:nvPr/>
        </p:nvGrpSpPr>
        <p:grpSpPr>
          <a:xfrm>
            <a:off x="-67335" y="3717032"/>
            <a:ext cx="2995160" cy="2276114"/>
            <a:chOff x="4427984" y="841375"/>
            <a:chExt cx="4342954" cy="4014261"/>
          </a:xfrm>
        </p:grpSpPr>
        <p:pic>
          <p:nvPicPr>
            <p:cNvPr id="14" name="Picture 13">
              <a:extLst>
                <a:ext uri="{FF2B5EF4-FFF2-40B4-BE49-F238E27FC236}">
                  <a16:creationId xmlns:a16="http://schemas.microsoft.com/office/drawing/2014/main" id="{5DB3B4B5-D3E1-4EA0-9923-361598CC3588}"/>
                </a:ext>
              </a:extLst>
            </p:cNvPr>
            <p:cNvPicPr>
              <a:picLocks noChangeAspect="1"/>
            </p:cNvPicPr>
            <p:nvPr/>
          </p:nvPicPr>
          <p:blipFill>
            <a:blip r:embed="rId3" cstate="print"/>
            <a:stretch>
              <a:fillRect/>
            </a:stretch>
          </p:blipFill>
          <p:spPr>
            <a:xfrm>
              <a:off x="4427984" y="1543636"/>
              <a:ext cx="4088894" cy="3312000"/>
            </a:xfrm>
            <a:prstGeom prst="rect">
              <a:avLst/>
            </a:prstGeom>
            <a:ln>
              <a:noFill/>
            </a:ln>
            <a:effectLst>
              <a:softEdge rad="112500"/>
            </a:effectLst>
          </p:spPr>
        </p:pic>
        <p:sp>
          <p:nvSpPr>
            <p:cNvPr id="16" name="Multiply 3">
              <a:extLst>
                <a:ext uri="{FF2B5EF4-FFF2-40B4-BE49-F238E27FC236}">
                  <a16:creationId xmlns:a16="http://schemas.microsoft.com/office/drawing/2014/main" id="{2AC9EC8C-91DB-4A64-9E0F-C5F116DB0877}"/>
                </a:ext>
              </a:extLst>
            </p:cNvPr>
            <p:cNvSpPr/>
            <p:nvPr/>
          </p:nvSpPr>
          <p:spPr>
            <a:xfrm>
              <a:off x="6677025" y="841375"/>
              <a:ext cx="2093913" cy="2373313"/>
            </a:xfrm>
            <a:prstGeom prst="mathMultiply">
              <a:avLst/>
            </a:prstGeom>
            <a:solidFill>
              <a:srgbClr val="FF0000"/>
            </a:solidFill>
            <a:ln w="55000" cap="flat" cmpd="thickThin" algn="ctr">
              <a:solidFill>
                <a:sysClr val="windowText" lastClr="000000"/>
              </a:solidFill>
              <a:prstDash val="solid"/>
            </a:ln>
            <a:effectLst/>
          </p:spPr>
          <p:txBody>
            <a:bodyPr anchor="ctr"/>
            <a:lstStyle/>
            <a:p>
              <a:pPr algn="ctr" defTabSz="685800">
                <a:defRPr/>
              </a:pPr>
              <a:endParaRPr lang="en-ZA" sz="1350" kern="0">
                <a:solidFill>
                  <a:prstClr val="white"/>
                </a:solidFill>
                <a:latin typeface="Lucida Sans Unicode"/>
                <a:cs typeface="+mn-cs"/>
              </a:endParaRPr>
            </a:p>
          </p:txBody>
        </p:sp>
      </p:grpSp>
    </p:spTree>
    <p:extLst>
      <p:ext uri="{BB962C8B-B14F-4D97-AF65-F5344CB8AC3E}">
        <p14:creationId xmlns:p14="http://schemas.microsoft.com/office/powerpoint/2010/main" val="13338176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533042-3E49-4DC9-9DD8-DC910A0A8894}"/>
              </a:ext>
            </a:extLst>
          </p:cNvPr>
          <p:cNvGrpSpPr/>
          <p:nvPr/>
        </p:nvGrpSpPr>
        <p:grpSpPr>
          <a:xfrm>
            <a:off x="4414794" y="857250"/>
            <a:ext cx="3064668" cy="5143500"/>
            <a:chOff x="4414794" y="857250"/>
            <a:chExt cx="3064668" cy="5143500"/>
          </a:xfrm>
        </p:grpSpPr>
        <p:pic>
          <p:nvPicPr>
            <p:cNvPr id="9" name="Picture 8" descr="A picture containing indoor, beverage, milk&#10;&#10;Description automatically generated">
              <a:extLst>
                <a:ext uri="{FF2B5EF4-FFF2-40B4-BE49-F238E27FC236}">
                  <a16:creationId xmlns:a16="http://schemas.microsoft.com/office/drawing/2014/main" id="{125D9AA5-2ED2-4C1E-A4FA-CC28D92D9853}"/>
                </a:ext>
              </a:extLst>
            </p:cNvPr>
            <p:cNvPicPr>
              <a:picLocks noChangeAspect="1"/>
            </p:cNvPicPr>
            <p:nvPr/>
          </p:nvPicPr>
          <p:blipFill rotWithShape="1">
            <a:blip r:embed="rId3">
              <a:extLst>
                <a:ext uri="{28A0092B-C50C-407E-A947-70E740481C1C}">
                  <a14:useLocalDpi xmlns:a14="http://schemas.microsoft.com/office/drawing/2010/main" val="0"/>
                </a:ext>
              </a:extLst>
            </a:blip>
            <a:srcRect l="13335" t="6126" r="22101" b="16875"/>
            <a:stretch/>
          </p:blipFill>
          <p:spPr>
            <a:xfrm>
              <a:off x="4414794" y="857250"/>
              <a:ext cx="3064668" cy="4475942"/>
            </a:xfrm>
            <a:prstGeom prst="rect">
              <a:avLst/>
            </a:prstGeom>
          </p:spPr>
        </p:pic>
        <p:cxnSp>
          <p:nvCxnSpPr>
            <p:cNvPr id="22" name="Straight Arrow Connector 21">
              <a:extLst>
                <a:ext uri="{FF2B5EF4-FFF2-40B4-BE49-F238E27FC236}">
                  <a16:creationId xmlns:a16="http://schemas.microsoft.com/office/drawing/2014/main" id="{C3674159-4256-4D57-A1FF-D7C4FF388F68}"/>
                </a:ext>
              </a:extLst>
            </p:cNvPr>
            <p:cNvCxnSpPr/>
            <p:nvPr/>
          </p:nvCxnSpPr>
          <p:spPr>
            <a:xfrm flipH="1">
              <a:off x="6736512" y="3261505"/>
              <a:ext cx="614363"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73D5BF25-FEAF-45B1-86D5-A345F7C2BE89}"/>
                </a:ext>
              </a:extLst>
            </p:cNvPr>
            <p:cNvCxnSpPr>
              <a:cxnSpLocks/>
            </p:cNvCxnSpPr>
            <p:nvPr/>
          </p:nvCxnSpPr>
          <p:spPr>
            <a:xfrm>
              <a:off x="4607675" y="3361518"/>
              <a:ext cx="728663"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Multiply 3">
              <a:extLst>
                <a:ext uri="{FF2B5EF4-FFF2-40B4-BE49-F238E27FC236}">
                  <a16:creationId xmlns:a16="http://schemas.microsoft.com/office/drawing/2014/main" id="{8EF61B51-0E81-4879-959E-53B4E98A8819}"/>
                </a:ext>
              </a:extLst>
            </p:cNvPr>
            <p:cNvSpPr/>
            <p:nvPr/>
          </p:nvSpPr>
          <p:spPr>
            <a:xfrm>
              <a:off x="5461588" y="4220765"/>
              <a:ext cx="1570435" cy="1779985"/>
            </a:xfrm>
            <a:prstGeom prst="mathMultiply">
              <a:avLst/>
            </a:prstGeom>
            <a:solidFill>
              <a:srgbClr val="FF0000"/>
            </a:solidFill>
            <a:ln w="55000" cap="flat" cmpd="thickThin" algn="ctr">
              <a:solidFill>
                <a:sysClr val="windowText" lastClr="000000"/>
              </a:solidFill>
              <a:prstDash val="solid"/>
            </a:ln>
            <a:effectLst/>
          </p:spPr>
          <p:txBody>
            <a:bodyPr anchor="ctr"/>
            <a:lstStyle/>
            <a:p>
              <a:pPr algn="ctr" defTabSz="685800">
                <a:defRPr/>
              </a:pPr>
              <a:endParaRPr lang="en-ZA" sz="1350" kern="0" dirty="0">
                <a:solidFill>
                  <a:prstClr val="white"/>
                </a:solidFill>
                <a:latin typeface="Lucida Sans Unicode"/>
                <a:cs typeface="+mn-cs"/>
              </a:endParaRPr>
            </a:p>
          </p:txBody>
        </p:sp>
      </p:grpSp>
      <p:grpSp>
        <p:nvGrpSpPr>
          <p:cNvPr id="5" name="Group 4">
            <a:extLst>
              <a:ext uri="{FF2B5EF4-FFF2-40B4-BE49-F238E27FC236}">
                <a16:creationId xmlns:a16="http://schemas.microsoft.com/office/drawing/2014/main" id="{8581E71C-EBB3-426B-AA85-298BF567516F}"/>
              </a:ext>
            </a:extLst>
          </p:cNvPr>
          <p:cNvGrpSpPr/>
          <p:nvPr/>
        </p:nvGrpSpPr>
        <p:grpSpPr>
          <a:xfrm>
            <a:off x="1221537" y="857250"/>
            <a:ext cx="3064670" cy="5799381"/>
            <a:chOff x="1221537" y="857250"/>
            <a:chExt cx="3064670" cy="5799381"/>
          </a:xfrm>
        </p:grpSpPr>
        <p:pic>
          <p:nvPicPr>
            <p:cNvPr id="7" name="Picture 6" descr="A picture containing text, indoor&#10;&#10;Description automatically generated">
              <a:extLst>
                <a:ext uri="{FF2B5EF4-FFF2-40B4-BE49-F238E27FC236}">
                  <a16:creationId xmlns:a16="http://schemas.microsoft.com/office/drawing/2014/main" id="{313B6328-2887-4F33-BB1F-8C28005C822B}"/>
                </a:ext>
              </a:extLst>
            </p:cNvPr>
            <p:cNvPicPr>
              <a:picLocks noChangeAspect="1"/>
            </p:cNvPicPr>
            <p:nvPr/>
          </p:nvPicPr>
          <p:blipFill rotWithShape="1">
            <a:blip r:embed="rId4">
              <a:extLst>
                <a:ext uri="{28A0092B-C50C-407E-A947-70E740481C1C}">
                  <a14:useLocalDpi xmlns:a14="http://schemas.microsoft.com/office/drawing/2010/main" val="0"/>
                </a:ext>
              </a:extLst>
            </a:blip>
            <a:srcRect t="6107" r="30343" b="16017"/>
            <a:stretch/>
          </p:blipFill>
          <p:spPr>
            <a:xfrm rot="5400000">
              <a:off x="515901" y="1562886"/>
              <a:ext cx="4475942" cy="3064670"/>
            </a:xfrm>
            <a:prstGeom prst="rect">
              <a:avLst/>
            </a:prstGeom>
          </p:spPr>
        </p:pic>
        <p:sp>
          <p:nvSpPr>
            <p:cNvPr id="2" name="TextBox 1">
              <a:extLst>
                <a:ext uri="{FF2B5EF4-FFF2-40B4-BE49-F238E27FC236}">
                  <a16:creationId xmlns:a16="http://schemas.microsoft.com/office/drawing/2014/main" id="{99F6F541-C467-4628-B607-C510CAFED17F}"/>
                </a:ext>
              </a:extLst>
            </p:cNvPr>
            <p:cNvSpPr txBox="1"/>
            <p:nvPr/>
          </p:nvSpPr>
          <p:spPr>
            <a:xfrm>
              <a:off x="2111977" y="4009753"/>
              <a:ext cx="2016224" cy="2646878"/>
            </a:xfrm>
            <a:prstGeom prst="rect">
              <a:avLst/>
            </a:prstGeom>
            <a:noFill/>
          </p:spPr>
          <p:txBody>
            <a:bodyPr wrap="square" rtlCol="0">
              <a:spAutoFit/>
            </a:bodyPr>
            <a:lstStyle/>
            <a:p>
              <a:r>
                <a:rPr lang="en-ZA" sz="16600" b="1" dirty="0">
                  <a:solidFill>
                    <a:srgbClr val="0070C0"/>
                  </a:solidFill>
                  <a:sym typeface="Wingdings" panose="05000000000000000000" pitchFamily="2" charset="2"/>
                </a:rPr>
                <a:t></a:t>
              </a:r>
              <a:endParaRPr lang="en-ZA" sz="16600" b="1" dirty="0">
                <a:solidFill>
                  <a:srgbClr val="0070C0"/>
                </a:solidFill>
              </a:endParaRPr>
            </a:p>
          </p:txBody>
        </p:sp>
      </p:grpSp>
    </p:spTree>
    <p:extLst>
      <p:ext uri="{BB962C8B-B14F-4D97-AF65-F5344CB8AC3E}">
        <p14:creationId xmlns:p14="http://schemas.microsoft.com/office/powerpoint/2010/main" val="10004851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cup, indoor, coffee, Dixie cup&#10;&#10;Description automatically generated">
            <a:extLst>
              <a:ext uri="{FF2B5EF4-FFF2-40B4-BE49-F238E27FC236}">
                <a16:creationId xmlns:a16="http://schemas.microsoft.com/office/drawing/2014/main" id="{E9351C49-9126-4EB8-8A63-F68FC4FC0C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216" t="6867" r="20594" b="28034"/>
          <a:stretch/>
        </p:blipFill>
        <p:spPr>
          <a:xfrm>
            <a:off x="526414" y="836712"/>
            <a:ext cx="3245870" cy="4530264"/>
          </a:xfrm>
          <a:prstGeom prst="rect">
            <a:avLst/>
          </a:prstGeom>
        </p:spPr>
      </p:pic>
      <p:sp>
        <p:nvSpPr>
          <p:cNvPr id="7" name="Multiply 3">
            <a:extLst>
              <a:ext uri="{FF2B5EF4-FFF2-40B4-BE49-F238E27FC236}">
                <a16:creationId xmlns:a16="http://schemas.microsoft.com/office/drawing/2014/main" id="{2DF42C63-FDFF-4063-86DE-6B90895BD233}"/>
              </a:ext>
            </a:extLst>
          </p:cNvPr>
          <p:cNvSpPr/>
          <p:nvPr/>
        </p:nvSpPr>
        <p:spPr>
          <a:xfrm>
            <a:off x="2699773" y="4050119"/>
            <a:ext cx="1570435" cy="1779985"/>
          </a:xfrm>
          <a:prstGeom prst="mathMultiply">
            <a:avLst/>
          </a:prstGeom>
          <a:solidFill>
            <a:srgbClr val="FF0000"/>
          </a:solidFill>
          <a:ln w="55000" cap="flat" cmpd="thickThin" algn="ctr">
            <a:solidFill>
              <a:sysClr val="windowText" lastClr="000000"/>
            </a:solidFill>
            <a:prstDash val="solid"/>
          </a:ln>
          <a:effectLst/>
        </p:spPr>
        <p:txBody>
          <a:bodyPr anchor="ctr"/>
          <a:lstStyle/>
          <a:p>
            <a:pPr algn="ctr" defTabSz="685800">
              <a:defRPr/>
            </a:pPr>
            <a:endParaRPr lang="en-ZA" sz="1350" kern="0" dirty="0">
              <a:solidFill>
                <a:prstClr val="white"/>
              </a:solidFill>
              <a:latin typeface="Lucida Sans Unicode"/>
              <a:cs typeface="+mn-cs"/>
            </a:endParaRPr>
          </a:p>
        </p:txBody>
      </p:sp>
      <p:grpSp>
        <p:nvGrpSpPr>
          <p:cNvPr id="15" name="Group 14">
            <a:extLst>
              <a:ext uri="{FF2B5EF4-FFF2-40B4-BE49-F238E27FC236}">
                <a16:creationId xmlns:a16="http://schemas.microsoft.com/office/drawing/2014/main" id="{7B1C1B0E-D0A4-4CBF-8B4C-B31AB055D126}"/>
              </a:ext>
            </a:extLst>
          </p:cNvPr>
          <p:cNvGrpSpPr/>
          <p:nvPr/>
        </p:nvGrpSpPr>
        <p:grpSpPr>
          <a:xfrm>
            <a:off x="4183824" y="504075"/>
            <a:ext cx="4639952" cy="6649468"/>
            <a:chOff x="4183824" y="504075"/>
            <a:chExt cx="4639952" cy="6649468"/>
          </a:xfrm>
        </p:grpSpPr>
        <p:pic>
          <p:nvPicPr>
            <p:cNvPr id="3" name="Picture 2" descr="A picture containing text, indoor, cup, plastic&#10;&#10;Description automatically generated">
              <a:extLst>
                <a:ext uri="{FF2B5EF4-FFF2-40B4-BE49-F238E27FC236}">
                  <a16:creationId xmlns:a16="http://schemas.microsoft.com/office/drawing/2014/main" id="{F9141051-DBC6-48B9-81E4-BE6B5106746A}"/>
                </a:ext>
              </a:extLst>
            </p:cNvPr>
            <p:cNvPicPr>
              <a:picLocks noChangeAspect="1"/>
            </p:cNvPicPr>
            <p:nvPr/>
          </p:nvPicPr>
          <p:blipFill rotWithShape="1">
            <a:blip r:embed="rId4">
              <a:extLst>
                <a:ext uri="{28A0092B-C50C-407E-A947-70E740481C1C}">
                  <a14:useLocalDpi xmlns:a14="http://schemas.microsoft.com/office/drawing/2010/main" val="0"/>
                </a:ext>
              </a:extLst>
            </a:blip>
            <a:srcRect l="22596" t="30050" r="10800" b="2937"/>
            <a:stretch/>
          </p:blipFill>
          <p:spPr>
            <a:xfrm>
              <a:off x="4389175" y="1027896"/>
              <a:ext cx="3817710" cy="5121628"/>
            </a:xfrm>
            <a:prstGeom prst="rect">
              <a:avLst/>
            </a:prstGeom>
          </p:spPr>
        </p:pic>
        <p:sp>
          <p:nvSpPr>
            <p:cNvPr id="8" name="TextBox 7">
              <a:extLst>
                <a:ext uri="{FF2B5EF4-FFF2-40B4-BE49-F238E27FC236}">
                  <a16:creationId xmlns:a16="http://schemas.microsoft.com/office/drawing/2014/main" id="{669E7601-3B62-4E9A-8D14-F5CCD7FCA7EB}"/>
                </a:ext>
              </a:extLst>
            </p:cNvPr>
            <p:cNvSpPr txBox="1"/>
            <p:nvPr/>
          </p:nvSpPr>
          <p:spPr>
            <a:xfrm>
              <a:off x="6807552" y="4506665"/>
              <a:ext cx="2016224" cy="2646878"/>
            </a:xfrm>
            <a:prstGeom prst="rect">
              <a:avLst/>
            </a:prstGeom>
            <a:noFill/>
          </p:spPr>
          <p:txBody>
            <a:bodyPr wrap="square" rtlCol="0">
              <a:spAutoFit/>
            </a:bodyPr>
            <a:lstStyle/>
            <a:p>
              <a:r>
                <a:rPr lang="en-ZA" sz="16600" b="1" dirty="0">
                  <a:solidFill>
                    <a:srgbClr val="0070C0"/>
                  </a:solidFill>
                  <a:sym typeface="Wingdings" panose="05000000000000000000" pitchFamily="2" charset="2"/>
                </a:rPr>
                <a:t></a:t>
              </a:r>
              <a:endParaRPr lang="en-ZA" sz="16600" b="1" dirty="0">
                <a:solidFill>
                  <a:srgbClr val="0070C0"/>
                </a:solidFill>
              </a:endParaRPr>
            </a:p>
          </p:txBody>
        </p:sp>
        <p:grpSp>
          <p:nvGrpSpPr>
            <p:cNvPr id="10" name="Group 9">
              <a:extLst>
                <a:ext uri="{FF2B5EF4-FFF2-40B4-BE49-F238E27FC236}">
                  <a16:creationId xmlns:a16="http://schemas.microsoft.com/office/drawing/2014/main" id="{F2D7D83F-7DE9-4CEC-B736-BF8B944ABF20}"/>
                </a:ext>
              </a:extLst>
            </p:cNvPr>
            <p:cNvGrpSpPr/>
            <p:nvPr/>
          </p:nvGrpSpPr>
          <p:grpSpPr>
            <a:xfrm>
              <a:off x="4183824" y="504075"/>
              <a:ext cx="4228411" cy="1047641"/>
              <a:chOff x="4101457" y="437143"/>
              <a:chExt cx="4228411" cy="1047641"/>
            </a:xfrm>
          </p:grpSpPr>
          <p:sp>
            <p:nvSpPr>
              <p:cNvPr id="6" name="Arrow: Down 5">
                <a:extLst>
                  <a:ext uri="{FF2B5EF4-FFF2-40B4-BE49-F238E27FC236}">
                    <a16:creationId xmlns:a16="http://schemas.microsoft.com/office/drawing/2014/main" id="{92078F5B-0B3E-47F3-B5B2-5934C1F6AC71}"/>
                  </a:ext>
                </a:extLst>
              </p:cNvPr>
              <p:cNvSpPr/>
              <p:nvPr/>
            </p:nvSpPr>
            <p:spPr>
              <a:xfrm>
                <a:off x="6084168" y="836712"/>
                <a:ext cx="45719" cy="64807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0F196169-F3F0-4C9C-B80D-B18D238D2FCD}"/>
                  </a:ext>
                </a:extLst>
              </p:cNvPr>
              <p:cNvSpPr txBox="1"/>
              <p:nvPr/>
            </p:nvSpPr>
            <p:spPr>
              <a:xfrm>
                <a:off x="4101457" y="437143"/>
                <a:ext cx="4228411" cy="369332"/>
              </a:xfrm>
              <a:prstGeom prst="rect">
                <a:avLst/>
              </a:prstGeom>
              <a:noFill/>
              <a:ln>
                <a:solidFill>
                  <a:srgbClr val="FF0000"/>
                </a:solidFill>
              </a:ln>
            </p:spPr>
            <p:txBody>
              <a:bodyPr wrap="square" rtlCol="0">
                <a:spAutoFit/>
              </a:bodyPr>
              <a:lstStyle/>
              <a:p>
                <a:r>
                  <a:rPr lang="en-ZA" dirty="0"/>
                  <a:t>Municipality code </a:t>
                </a:r>
                <a:r>
                  <a:rPr lang="en-ZA" b="1" dirty="0"/>
                  <a:t>/ C</a:t>
                </a:r>
                <a:r>
                  <a:rPr lang="en-ZA" dirty="0"/>
                  <a:t>ycle</a:t>
                </a:r>
                <a:r>
                  <a:rPr lang="en-ZA" b="1" dirty="0"/>
                  <a:t> / </a:t>
                </a:r>
                <a:r>
                  <a:rPr lang="en-ZA" dirty="0"/>
                  <a:t>Sample code</a:t>
                </a:r>
              </a:p>
            </p:txBody>
          </p:sp>
        </p:grpSp>
        <p:grpSp>
          <p:nvGrpSpPr>
            <p:cNvPr id="13" name="Group 12">
              <a:extLst>
                <a:ext uri="{FF2B5EF4-FFF2-40B4-BE49-F238E27FC236}">
                  <a16:creationId xmlns:a16="http://schemas.microsoft.com/office/drawing/2014/main" id="{DDE3233A-90CB-42CA-93DE-39D66ED1497C}"/>
                </a:ext>
              </a:extLst>
            </p:cNvPr>
            <p:cNvGrpSpPr/>
            <p:nvPr/>
          </p:nvGrpSpPr>
          <p:grpSpPr>
            <a:xfrm>
              <a:off x="6609605" y="3420358"/>
              <a:ext cx="1030687" cy="1729769"/>
              <a:chOff x="6609605" y="3420358"/>
              <a:chExt cx="1030687" cy="1729769"/>
            </a:xfrm>
          </p:grpSpPr>
          <p:sp>
            <p:nvSpPr>
              <p:cNvPr id="12" name="Arrow: Down 11">
                <a:extLst>
                  <a:ext uri="{FF2B5EF4-FFF2-40B4-BE49-F238E27FC236}">
                    <a16:creationId xmlns:a16="http://schemas.microsoft.com/office/drawing/2014/main" id="{8804609D-9742-4158-A288-BE4622662CE7}"/>
                  </a:ext>
                </a:extLst>
              </p:cNvPr>
              <p:cNvSpPr/>
              <p:nvPr/>
            </p:nvSpPr>
            <p:spPr>
              <a:xfrm rot="5400000">
                <a:off x="6910781" y="4205489"/>
                <a:ext cx="45719" cy="64807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650F95C1-5531-4943-9820-94E75786AEB9}"/>
                  </a:ext>
                </a:extLst>
              </p:cNvPr>
              <p:cNvSpPr txBox="1"/>
              <p:nvPr/>
            </p:nvSpPr>
            <p:spPr>
              <a:xfrm rot="16200000">
                <a:off x="6590741" y="4100577"/>
                <a:ext cx="1729769" cy="369332"/>
              </a:xfrm>
              <a:prstGeom prst="rect">
                <a:avLst/>
              </a:prstGeom>
              <a:noFill/>
            </p:spPr>
            <p:txBody>
              <a:bodyPr wrap="square" rtlCol="0">
                <a:spAutoFit/>
              </a:bodyPr>
              <a:lstStyle/>
              <a:p>
                <a:r>
                  <a:rPr lang="en-ZA" dirty="0">
                    <a:solidFill>
                      <a:schemeClr val="bg1"/>
                    </a:solidFill>
                  </a:rPr>
                  <a:t>Extra info</a:t>
                </a:r>
              </a:p>
            </p:txBody>
          </p:sp>
        </p:grpSp>
      </p:grpSp>
    </p:spTree>
    <p:extLst>
      <p:ext uri="{BB962C8B-B14F-4D97-AF65-F5344CB8AC3E}">
        <p14:creationId xmlns:p14="http://schemas.microsoft.com/office/powerpoint/2010/main" val="19347188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CE4EE5-D54B-4827-9A5A-5172E2475EEE}"/>
              </a:ext>
            </a:extLst>
          </p:cNvPr>
          <p:cNvSpPr txBox="1"/>
          <p:nvPr/>
        </p:nvSpPr>
        <p:spPr>
          <a:xfrm>
            <a:off x="575556" y="1043444"/>
            <a:ext cx="2808312" cy="400110"/>
          </a:xfrm>
          <a:prstGeom prst="rect">
            <a:avLst/>
          </a:prstGeom>
          <a:noFill/>
        </p:spPr>
        <p:txBody>
          <a:bodyPr wrap="square" rtlCol="0">
            <a:spAutoFit/>
          </a:bodyPr>
          <a:lstStyle/>
          <a:p>
            <a:r>
              <a:rPr lang="en-ZA" sz="2000" b="1" dirty="0"/>
              <a:t>PROCESSING FORM</a:t>
            </a:r>
          </a:p>
        </p:txBody>
      </p:sp>
      <p:sp>
        <p:nvSpPr>
          <p:cNvPr id="9" name="TextBox 8">
            <a:extLst>
              <a:ext uri="{FF2B5EF4-FFF2-40B4-BE49-F238E27FC236}">
                <a16:creationId xmlns:a16="http://schemas.microsoft.com/office/drawing/2014/main" id="{3205F5CE-3442-4761-832D-4DD1AEB1F4C8}"/>
              </a:ext>
            </a:extLst>
          </p:cNvPr>
          <p:cNvSpPr txBox="1"/>
          <p:nvPr/>
        </p:nvSpPr>
        <p:spPr>
          <a:xfrm>
            <a:off x="6065251" y="1043444"/>
            <a:ext cx="1963795" cy="400110"/>
          </a:xfrm>
          <a:prstGeom prst="rect">
            <a:avLst/>
          </a:prstGeom>
          <a:noFill/>
        </p:spPr>
        <p:txBody>
          <a:bodyPr wrap="square" rtlCol="0">
            <a:spAutoFit/>
          </a:bodyPr>
          <a:lstStyle/>
          <a:p>
            <a:r>
              <a:rPr lang="en-ZA" sz="2000" b="1" dirty="0"/>
              <a:t>TRACEABILTY</a:t>
            </a:r>
          </a:p>
        </p:txBody>
      </p:sp>
      <p:grpSp>
        <p:nvGrpSpPr>
          <p:cNvPr id="12" name="Group 11">
            <a:extLst>
              <a:ext uri="{FF2B5EF4-FFF2-40B4-BE49-F238E27FC236}">
                <a16:creationId xmlns:a16="http://schemas.microsoft.com/office/drawing/2014/main" id="{4B30F238-932B-44A4-AC73-E247D874820D}"/>
              </a:ext>
            </a:extLst>
          </p:cNvPr>
          <p:cNvGrpSpPr/>
          <p:nvPr/>
        </p:nvGrpSpPr>
        <p:grpSpPr>
          <a:xfrm>
            <a:off x="140313" y="1827610"/>
            <a:ext cx="9009349" cy="3202780"/>
            <a:chOff x="107503" y="1738388"/>
            <a:chExt cx="9009349" cy="3202780"/>
          </a:xfrm>
        </p:grpSpPr>
        <p:pic>
          <p:nvPicPr>
            <p:cNvPr id="4" name="Picture 3">
              <a:extLst>
                <a:ext uri="{FF2B5EF4-FFF2-40B4-BE49-F238E27FC236}">
                  <a16:creationId xmlns:a16="http://schemas.microsoft.com/office/drawing/2014/main" id="{8E55CCF2-5F32-4E06-8D13-5A2773004C03}"/>
                </a:ext>
              </a:extLst>
            </p:cNvPr>
            <p:cNvPicPr>
              <a:picLocks noChangeAspect="1"/>
            </p:cNvPicPr>
            <p:nvPr/>
          </p:nvPicPr>
          <p:blipFill>
            <a:blip r:embed="rId3"/>
            <a:stretch>
              <a:fillRect/>
            </a:stretch>
          </p:blipFill>
          <p:spPr>
            <a:xfrm>
              <a:off x="107503" y="1738388"/>
              <a:ext cx="4032449" cy="3002261"/>
            </a:xfrm>
            <a:prstGeom prst="rect">
              <a:avLst/>
            </a:prstGeom>
          </p:spPr>
        </p:pic>
        <p:sp>
          <p:nvSpPr>
            <p:cNvPr id="6" name="Equals 5">
              <a:extLst>
                <a:ext uri="{FF2B5EF4-FFF2-40B4-BE49-F238E27FC236}">
                  <a16:creationId xmlns:a16="http://schemas.microsoft.com/office/drawing/2014/main" id="{85EA2081-98E6-4AD5-BDBD-AFC201701127}"/>
                </a:ext>
              </a:extLst>
            </p:cNvPr>
            <p:cNvSpPr/>
            <p:nvPr/>
          </p:nvSpPr>
          <p:spPr>
            <a:xfrm>
              <a:off x="4104456" y="3050958"/>
              <a:ext cx="720080" cy="756084"/>
            </a:xfrm>
            <a:prstGeom prst="mathEqua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grpSp>
          <p:nvGrpSpPr>
            <p:cNvPr id="11" name="Group 10">
              <a:extLst>
                <a:ext uri="{FF2B5EF4-FFF2-40B4-BE49-F238E27FC236}">
                  <a16:creationId xmlns:a16="http://schemas.microsoft.com/office/drawing/2014/main" id="{29526C3B-7D2C-4150-9A6C-659AFE6F7797}"/>
                </a:ext>
              </a:extLst>
            </p:cNvPr>
            <p:cNvGrpSpPr/>
            <p:nvPr/>
          </p:nvGrpSpPr>
          <p:grpSpPr>
            <a:xfrm>
              <a:off x="4824536" y="1738388"/>
              <a:ext cx="4292316" cy="3202780"/>
              <a:chOff x="4824536" y="1738388"/>
              <a:chExt cx="4292316" cy="3202780"/>
            </a:xfrm>
          </p:grpSpPr>
          <p:pic>
            <p:nvPicPr>
              <p:cNvPr id="8" name="Picture 7" descr="Diagram&#10;&#10;Description automatically generated">
                <a:extLst>
                  <a:ext uri="{FF2B5EF4-FFF2-40B4-BE49-F238E27FC236}">
                    <a16:creationId xmlns:a16="http://schemas.microsoft.com/office/drawing/2014/main" id="{A7255D0C-E5F5-4B62-89CB-DAB6771828C6}"/>
                  </a:ext>
                </a:extLst>
              </p:cNvPr>
              <p:cNvPicPr>
                <a:picLocks noChangeAspect="1"/>
              </p:cNvPicPr>
              <p:nvPr/>
            </p:nvPicPr>
            <p:blipFill rotWithShape="1">
              <a:blip r:embed="rId4">
                <a:extLst>
                  <a:ext uri="{28A0092B-C50C-407E-A947-70E740481C1C}">
                    <a14:useLocalDpi xmlns:a14="http://schemas.microsoft.com/office/drawing/2010/main" val="0"/>
                  </a:ext>
                </a:extLst>
              </a:blip>
              <a:srcRect l="5066"/>
              <a:stretch/>
            </p:blipFill>
            <p:spPr>
              <a:xfrm>
                <a:off x="4843736" y="1738388"/>
                <a:ext cx="4273116" cy="3002261"/>
              </a:xfrm>
              <a:prstGeom prst="rect">
                <a:avLst/>
              </a:prstGeom>
            </p:spPr>
          </p:pic>
          <p:sp>
            <p:nvSpPr>
              <p:cNvPr id="10" name="TextBox 9">
                <a:extLst>
                  <a:ext uri="{FF2B5EF4-FFF2-40B4-BE49-F238E27FC236}">
                    <a16:creationId xmlns:a16="http://schemas.microsoft.com/office/drawing/2014/main" id="{13DB769F-9833-45F0-87DB-EA4BB8D0D89D}"/>
                  </a:ext>
                </a:extLst>
              </p:cNvPr>
              <p:cNvSpPr txBox="1"/>
              <p:nvPr/>
            </p:nvSpPr>
            <p:spPr>
              <a:xfrm>
                <a:off x="4824536" y="4694947"/>
                <a:ext cx="4139952" cy="246221"/>
              </a:xfrm>
              <a:prstGeom prst="rect">
                <a:avLst/>
              </a:prstGeom>
              <a:noFill/>
            </p:spPr>
            <p:txBody>
              <a:bodyPr wrap="square" rtlCol="0">
                <a:spAutoFit/>
              </a:bodyPr>
              <a:lstStyle/>
              <a:p>
                <a:r>
                  <a:rPr lang="en-ZA" sz="1000" dirty="0"/>
                  <a:t>https://www.keytoxicology.com/sustainable-dairy-chain/</a:t>
                </a:r>
              </a:p>
            </p:txBody>
          </p:sp>
        </p:grpSp>
      </p:grpSp>
    </p:spTree>
    <p:extLst>
      <p:ext uri="{BB962C8B-B14F-4D97-AF65-F5344CB8AC3E}">
        <p14:creationId xmlns:p14="http://schemas.microsoft.com/office/powerpoint/2010/main" val="35085458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159C1D7-D221-465D-BE44-4FD6ADAC8261}"/>
              </a:ext>
            </a:extLst>
          </p:cNvPr>
          <p:cNvSpPr>
            <a:spLocks noChangeArrowheads="1"/>
          </p:cNvSpPr>
          <p:nvPr/>
        </p:nvSpPr>
        <p:spPr bwMode="auto">
          <a:xfrm>
            <a:off x="684213" y="1484313"/>
            <a:ext cx="7416800" cy="4176712"/>
          </a:xfrm>
          <a:prstGeom prst="rect">
            <a:avLst/>
          </a:prstGeom>
          <a:solidFill>
            <a:srgbClr val="FBFB81"/>
          </a:solidFill>
          <a:ln w="38100">
            <a:solidFill>
              <a:schemeClr val="tx1"/>
            </a:solidFill>
            <a:miter lim="800000"/>
            <a:headEnd/>
            <a:tailEnd/>
          </a:ln>
          <a:effectLst>
            <a:softEdge rad="127000"/>
          </a:effectLst>
        </p:spPr>
        <p:txBody>
          <a:bodyPr wrap="none" lIns="0" tIns="0" rIns="0" bIns="0" anchor="ctr"/>
          <a:lstStyle/>
          <a:p>
            <a:pPr>
              <a:defRPr/>
            </a:pPr>
            <a:endParaRPr lang="en-ZA">
              <a:latin typeface="Arial" charset="0"/>
              <a:cs typeface="Arial" charset="0"/>
            </a:endParaRPr>
          </a:p>
        </p:txBody>
      </p:sp>
      <p:sp>
        <p:nvSpPr>
          <p:cNvPr id="82946" name="Rectangle 2">
            <a:extLst>
              <a:ext uri="{FF2B5EF4-FFF2-40B4-BE49-F238E27FC236}">
                <a16:creationId xmlns:a16="http://schemas.microsoft.com/office/drawing/2014/main" id="{7307DB9D-D973-4254-9DF2-ED5A7FEA3B46}"/>
              </a:ext>
            </a:extLst>
          </p:cNvPr>
          <p:cNvSpPr>
            <a:spLocks noGrp="1" noRot="1" noChangeArrowheads="1"/>
          </p:cNvSpPr>
          <p:nvPr>
            <p:ph type="title"/>
          </p:nvPr>
        </p:nvSpPr>
        <p:spPr/>
        <p:txBody>
          <a:bodyPr/>
          <a:lstStyle/>
          <a:p>
            <a:pPr algn="ctr" eaLnBrk="1" fontAlgn="auto" hangingPunct="1">
              <a:spcAft>
                <a:spcPts val="0"/>
              </a:spcAft>
              <a:defRPr/>
            </a:pPr>
            <a:r>
              <a:rPr lang="en-US" sz="4000" dirty="0">
                <a:solidFill>
                  <a:srgbClr val="0070C0"/>
                </a:solidFill>
                <a:latin typeface="Lucida Sans" pitchFamily="34" charset="0"/>
              </a:rPr>
              <a:t>Dairy Standard Agency </a:t>
            </a:r>
            <a:endParaRPr lang="en-GB" sz="4000" dirty="0">
              <a:solidFill>
                <a:srgbClr val="0070C0"/>
              </a:solidFill>
              <a:latin typeface="Lucida Sans" pitchFamily="34" charset="0"/>
            </a:endParaRPr>
          </a:p>
        </p:txBody>
      </p:sp>
      <p:pic>
        <p:nvPicPr>
          <p:cNvPr id="4" name="Picture 3">
            <a:extLst>
              <a:ext uri="{FF2B5EF4-FFF2-40B4-BE49-F238E27FC236}">
                <a16:creationId xmlns:a16="http://schemas.microsoft.com/office/drawing/2014/main" id="{D26CF400-57B1-4D3C-A7EE-F427169136A6}"/>
              </a:ext>
            </a:extLst>
          </p:cNvPr>
          <p:cNvPicPr>
            <a:picLocks noChangeAspect="1"/>
          </p:cNvPicPr>
          <p:nvPr/>
        </p:nvPicPr>
        <p:blipFill>
          <a:blip r:embed="rId3"/>
          <a:stretch>
            <a:fillRect/>
          </a:stretch>
        </p:blipFill>
        <p:spPr>
          <a:xfrm>
            <a:off x="179512" y="1268760"/>
            <a:ext cx="3961800" cy="2232000"/>
          </a:xfrm>
          <a:prstGeom prst="rect">
            <a:avLst/>
          </a:prstGeom>
          <a:ln>
            <a:noFill/>
          </a:ln>
          <a:effectLst>
            <a:softEdge rad="112500"/>
          </a:effectLst>
        </p:spPr>
      </p:pic>
      <p:pic>
        <p:nvPicPr>
          <p:cNvPr id="3" name="Picture 2">
            <a:extLst>
              <a:ext uri="{FF2B5EF4-FFF2-40B4-BE49-F238E27FC236}">
                <a16:creationId xmlns:a16="http://schemas.microsoft.com/office/drawing/2014/main" id="{D428659A-17E8-4725-A402-3653052611F0}"/>
              </a:ext>
            </a:extLst>
          </p:cNvPr>
          <p:cNvPicPr>
            <a:picLocks noChangeAspect="1"/>
          </p:cNvPicPr>
          <p:nvPr/>
        </p:nvPicPr>
        <p:blipFill>
          <a:blip r:embed="rId4"/>
          <a:stretch>
            <a:fillRect/>
          </a:stretch>
        </p:blipFill>
        <p:spPr>
          <a:xfrm>
            <a:off x="2699792" y="2186760"/>
            <a:ext cx="3665379" cy="2628000"/>
          </a:xfrm>
          <a:prstGeom prst="rect">
            <a:avLst/>
          </a:prstGeom>
          <a:ln>
            <a:noFill/>
          </a:ln>
          <a:effectLst>
            <a:softEdge rad="112500"/>
          </a:effectLst>
        </p:spPr>
      </p:pic>
      <p:pic>
        <p:nvPicPr>
          <p:cNvPr id="7" name="Picture 6">
            <a:extLst>
              <a:ext uri="{FF2B5EF4-FFF2-40B4-BE49-F238E27FC236}">
                <a16:creationId xmlns:a16="http://schemas.microsoft.com/office/drawing/2014/main" id="{D3C22D8F-782A-42C5-BCE0-E60E5C647E0A}"/>
              </a:ext>
            </a:extLst>
          </p:cNvPr>
          <p:cNvPicPr>
            <a:picLocks noChangeAspect="1"/>
          </p:cNvPicPr>
          <p:nvPr/>
        </p:nvPicPr>
        <p:blipFill>
          <a:blip r:embed="rId5" cstate="print"/>
          <a:stretch>
            <a:fillRect/>
          </a:stretch>
        </p:blipFill>
        <p:spPr>
          <a:xfrm>
            <a:off x="5870198" y="4469400"/>
            <a:ext cx="3241183" cy="2160000"/>
          </a:xfrm>
          <a:prstGeom prst="rect">
            <a:avLst/>
          </a:prstGeom>
          <a:ln>
            <a:noFill/>
          </a:ln>
          <a:effectLst>
            <a:softEdge rad="112500"/>
          </a:effectLst>
        </p:spPr>
      </p:pic>
      <p:pic>
        <p:nvPicPr>
          <p:cNvPr id="5" name="Picture 4">
            <a:extLst>
              <a:ext uri="{FF2B5EF4-FFF2-40B4-BE49-F238E27FC236}">
                <a16:creationId xmlns:a16="http://schemas.microsoft.com/office/drawing/2014/main" id="{B3D99977-4508-4599-99A7-B292B21BDBC5}"/>
              </a:ext>
            </a:extLst>
          </p:cNvPr>
          <p:cNvPicPr>
            <a:picLocks noChangeAspect="1"/>
          </p:cNvPicPr>
          <p:nvPr/>
        </p:nvPicPr>
        <p:blipFill>
          <a:blip r:embed="rId6"/>
          <a:stretch>
            <a:fillRect/>
          </a:stretch>
        </p:blipFill>
        <p:spPr>
          <a:xfrm>
            <a:off x="2699792" y="4545024"/>
            <a:ext cx="3665379" cy="2232001"/>
          </a:xfrm>
          <a:prstGeom prst="rect">
            <a:avLst/>
          </a:prstGeom>
          <a:effectLst>
            <a:softEdge rad="127000"/>
          </a:effectLst>
        </p:spPr>
      </p:pic>
    </p:spTree>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AA6D7B7-7B2E-4070-8051-E7DD99F35D0D}"/>
              </a:ext>
            </a:extLst>
          </p:cNvPr>
          <p:cNvGraphicFramePr/>
          <p:nvPr>
            <p:extLst>
              <p:ext uri="{D42A27DB-BD31-4B8C-83A1-F6EECF244321}">
                <p14:modId xmlns:p14="http://schemas.microsoft.com/office/powerpoint/2010/main" val="366574473"/>
              </p:ext>
            </p:extLst>
          </p:nvPr>
        </p:nvGraphicFramePr>
        <p:xfrm>
          <a:off x="611560" y="972840"/>
          <a:ext cx="7920880"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701433"/>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AAEE242-CFBD-4FE9-86D8-8F04A07C0DDE}"/>
              </a:ext>
            </a:extLst>
          </p:cNvPr>
          <p:cNvGraphicFramePr/>
          <p:nvPr>
            <p:extLst>
              <p:ext uri="{D42A27DB-BD31-4B8C-83A1-F6EECF244321}">
                <p14:modId xmlns:p14="http://schemas.microsoft.com/office/powerpoint/2010/main" val="2193914804"/>
              </p:ext>
            </p:extLst>
          </p:nvPr>
        </p:nvGraphicFramePr>
        <p:xfrm>
          <a:off x="395536" y="908720"/>
          <a:ext cx="77048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911880"/>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E4C3390-A2B3-44FE-B53F-312B01DEA552}"/>
              </a:ext>
            </a:extLst>
          </p:cNvPr>
          <p:cNvGraphicFramePr/>
          <p:nvPr>
            <p:extLst>
              <p:ext uri="{D42A27DB-BD31-4B8C-83A1-F6EECF244321}">
                <p14:modId xmlns:p14="http://schemas.microsoft.com/office/powerpoint/2010/main" val="4109046561"/>
              </p:ext>
            </p:extLst>
          </p:nvPr>
        </p:nvGraphicFramePr>
        <p:xfrm>
          <a:off x="467544" y="764704"/>
          <a:ext cx="756084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4700698"/>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297205B-5679-4838-A024-BCB5915A8A25}"/>
              </a:ext>
            </a:extLst>
          </p:cNvPr>
          <p:cNvPicPr>
            <a:picLocks noChangeAspect="1"/>
          </p:cNvPicPr>
          <p:nvPr/>
        </p:nvPicPr>
        <p:blipFill rotWithShape="1">
          <a:blip r:embed="rId3">
            <a:extLst>
              <a:ext uri="{28A0092B-C50C-407E-A947-70E740481C1C}">
                <a14:useLocalDpi xmlns:a14="http://schemas.microsoft.com/office/drawing/2010/main" val="0"/>
              </a:ext>
            </a:extLst>
          </a:blip>
          <a:srcRect r="669" b="6819"/>
          <a:stretch/>
        </p:blipFill>
        <p:spPr>
          <a:xfrm>
            <a:off x="1403648" y="-243408"/>
            <a:ext cx="6624736" cy="5904656"/>
          </a:xfrm>
          <a:prstGeom prst="rect">
            <a:avLst/>
          </a:prstGeom>
        </p:spPr>
      </p:pic>
      <p:sp>
        <p:nvSpPr>
          <p:cNvPr id="4" name="TextBox 3">
            <a:extLst>
              <a:ext uri="{FF2B5EF4-FFF2-40B4-BE49-F238E27FC236}">
                <a16:creationId xmlns:a16="http://schemas.microsoft.com/office/drawing/2014/main" id="{B72B3686-23B8-4E52-83CF-0B604DE57167}"/>
              </a:ext>
            </a:extLst>
          </p:cNvPr>
          <p:cNvSpPr txBox="1"/>
          <p:nvPr/>
        </p:nvSpPr>
        <p:spPr>
          <a:xfrm>
            <a:off x="5004048" y="6596390"/>
            <a:ext cx="6768752" cy="261610"/>
          </a:xfrm>
          <a:prstGeom prst="rect">
            <a:avLst/>
          </a:prstGeom>
          <a:noFill/>
        </p:spPr>
        <p:txBody>
          <a:bodyPr wrap="square" rtlCol="0">
            <a:spAutoFit/>
          </a:bodyPr>
          <a:lstStyle/>
          <a:p>
            <a:r>
              <a:rPr lang="en-ZA" sz="1050" dirty="0"/>
              <a:t>https://www.tekstina-tech.si/sustainaibility/tracebility/</a:t>
            </a:r>
          </a:p>
        </p:txBody>
      </p:sp>
    </p:spTree>
    <p:extLst>
      <p:ext uri="{BB962C8B-B14F-4D97-AF65-F5344CB8AC3E}">
        <p14:creationId xmlns:p14="http://schemas.microsoft.com/office/powerpoint/2010/main" val="4245799123"/>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Word&#10;&#10;Description automatically generated">
            <a:extLst>
              <a:ext uri="{FF2B5EF4-FFF2-40B4-BE49-F238E27FC236}">
                <a16:creationId xmlns:a16="http://schemas.microsoft.com/office/drawing/2014/main" id="{D7BCB4E9-C5AB-4EA7-AA5C-52FCC20DC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50" y="476672"/>
            <a:ext cx="8347100" cy="6218591"/>
          </a:xfrm>
          <a:prstGeom prst="rect">
            <a:avLst/>
          </a:prstGeom>
          <a:ln>
            <a:noFill/>
          </a:ln>
        </p:spPr>
      </p:pic>
    </p:spTree>
    <p:extLst>
      <p:ext uri="{BB962C8B-B14F-4D97-AF65-F5344CB8AC3E}">
        <p14:creationId xmlns:p14="http://schemas.microsoft.com/office/powerpoint/2010/main" val="3216248656"/>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316CED-3593-4266-823C-638CFD8DABBF}"/>
              </a:ext>
            </a:extLst>
          </p:cNvPr>
          <p:cNvPicPr>
            <a:picLocks noChangeAspect="1"/>
          </p:cNvPicPr>
          <p:nvPr/>
        </p:nvPicPr>
        <p:blipFill>
          <a:blip r:embed="rId3"/>
          <a:stretch>
            <a:fillRect/>
          </a:stretch>
        </p:blipFill>
        <p:spPr>
          <a:xfrm>
            <a:off x="1820863" y="703581"/>
            <a:ext cx="5952000" cy="4464000"/>
          </a:xfrm>
          <a:prstGeom prst="rect">
            <a:avLst/>
          </a:prstGeom>
          <a:ln>
            <a:noFill/>
          </a:ln>
          <a:effectLst>
            <a:softEdge rad="112500"/>
          </a:effectLst>
        </p:spPr>
      </p:pic>
      <p:sp>
        <p:nvSpPr>
          <p:cNvPr id="40963" name="TextBox 5">
            <a:extLst>
              <a:ext uri="{FF2B5EF4-FFF2-40B4-BE49-F238E27FC236}">
                <a16:creationId xmlns:a16="http://schemas.microsoft.com/office/drawing/2014/main" id="{67BCC2C3-CEAB-4805-B346-81888AECB1AC}"/>
              </a:ext>
            </a:extLst>
          </p:cNvPr>
          <p:cNvSpPr txBox="1">
            <a:spLocks noChangeArrowheads="1"/>
          </p:cNvSpPr>
          <p:nvPr/>
        </p:nvSpPr>
        <p:spPr bwMode="auto">
          <a:xfrm>
            <a:off x="1820863" y="4786313"/>
            <a:ext cx="27051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ZA" altLang="en-US"/>
          </a:p>
        </p:txBody>
      </p:sp>
      <p:sp>
        <p:nvSpPr>
          <p:cNvPr id="40964" name="TextBox 1">
            <a:extLst>
              <a:ext uri="{FF2B5EF4-FFF2-40B4-BE49-F238E27FC236}">
                <a16:creationId xmlns:a16="http://schemas.microsoft.com/office/drawing/2014/main" id="{06729C95-03AB-4E1E-AFCE-76C81EE9CBDB}"/>
              </a:ext>
            </a:extLst>
          </p:cNvPr>
          <p:cNvSpPr txBox="1">
            <a:spLocks noChangeArrowheads="1"/>
          </p:cNvSpPr>
          <p:nvPr/>
        </p:nvSpPr>
        <p:spPr bwMode="auto">
          <a:xfrm>
            <a:off x="1439863" y="4365625"/>
            <a:ext cx="70643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ZA" altLang="en-US" sz="8800">
                <a:solidFill>
                  <a:schemeClr val="bg1"/>
                </a:solidFill>
              </a:rPr>
              <a:t>THANK YOU!</a:t>
            </a: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7" name="TextBox 3">
            <a:extLst>
              <a:ext uri="{FF2B5EF4-FFF2-40B4-BE49-F238E27FC236}">
                <a16:creationId xmlns:a16="http://schemas.microsoft.com/office/drawing/2014/main" id="{68BC6B6F-8452-4571-A565-E912830BFBAE}"/>
              </a:ext>
            </a:extLst>
          </p:cNvPr>
          <p:cNvSpPr txBox="1">
            <a:spLocks noChangeArrowheads="1"/>
          </p:cNvSpPr>
          <p:nvPr/>
        </p:nvSpPr>
        <p:spPr bwMode="auto">
          <a:xfrm>
            <a:off x="260452" y="764704"/>
            <a:ext cx="8928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bg1"/>
                </a:solidFill>
                <a:latin typeface="Verdana" panose="020B0604030504040204" pitchFamily="34" charset="0"/>
              </a:rPr>
              <a:t>WHY IS THE TOPIC OF SAMPLING SO IMPORTANT?</a:t>
            </a:r>
            <a:endParaRPr lang="en-ZA" altLang="en-US" sz="2400" b="1" dirty="0">
              <a:solidFill>
                <a:schemeClr val="bg1"/>
              </a:solidFill>
            </a:endParaRPr>
          </a:p>
        </p:txBody>
      </p:sp>
      <p:grpSp>
        <p:nvGrpSpPr>
          <p:cNvPr id="3" name="Group 2">
            <a:extLst>
              <a:ext uri="{FF2B5EF4-FFF2-40B4-BE49-F238E27FC236}">
                <a16:creationId xmlns:a16="http://schemas.microsoft.com/office/drawing/2014/main" id="{1B7D8BB0-692E-47A3-B9FC-9081D826BCEA}"/>
              </a:ext>
            </a:extLst>
          </p:cNvPr>
          <p:cNvGrpSpPr/>
          <p:nvPr/>
        </p:nvGrpSpPr>
        <p:grpSpPr>
          <a:xfrm>
            <a:off x="699111" y="1107000"/>
            <a:ext cx="7484085" cy="4644000"/>
            <a:chOff x="699111" y="1107000"/>
            <a:chExt cx="7484085" cy="4644000"/>
          </a:xfrm>
        </p:grpSpPr>
        <p:pic>
          <p:nvPicPr>
            <p:cNvPr id="7" name="Picture 6">
              <a:extLst>
                <a:ext uri="{FF2B5EF4-FFF2-40B4-BE49-F238E27FC236}">
                  <a16:creationId xmlns:a16="http://schemas.microsoft.com/office/drawing/2014/main" id="{0F0C46B0-5F0B-4D06-A8CD-97F322D3D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137" y="1107000"/>
              <a:ext cx="7004059" cy="4644000"/>
            </a:xfrm>
            <a:prstGeom prst="rect">
              <a:avLst/>
            </a:prstGeom>
            <a:effectLst>
              <a:softEdge rad="317500"/>
            </a:effectLst>
          </p:spPr>
        </p:pic>
        <p:pic>
          <p:nvPicPr>
            <p:cNvPr id="8" name="Picture 7" descr="A picture containing indoor&#10;&#10;Description automatically generated">
              <a:extLst>
                <a:ext uri="{FF2B5EF4-FFF2-40B4-BE49-F238E27FC236}">
                  <a16:creationId xmlns:a16="http://schemas.microsoft.com/office/drawing/2014/main" id="{D24ACD21-F570-41E6-967E-BAE02D772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11" y="1269184"/>
              <a:ext cx="3591088" cy="3816000"/>
            </a:xfrm>
            <a:prstGeom prst="rect">
              <a:avLst/>
            </a:prstGeom>
            <a:effectLst>
              <a:softEdge rad="317500"/>
            </a:effectLst>
          </p:spPr>
        </p:pic>
      </p:grpSp>
      <p:sp>
        <p:nvSpPr>
          <p:cNvPr id="6" name="TextBox 5">
            <a:extLst>
              <a:ext uri="{FF2B5EF4-FFF2-40B4-BE49-F238E27FC236}">
                <a16:creationId xmlns:a16="http://schemas.microsoft.com/office/drawing/2014/main" id="{C098254D-F627-485E-8E63-E00E2E54F180}"/>
              </a:ext>
            </a:extLst>
          </p:cNvPr>
          <p:cNvSpPr txBox="1"/>
          <p:nvPr/>
        </p:nvSpPr>
        <p:spPr>
          <a:xfrm>
            <a:off x="960804" y="5085184"/>
            <a:ext cx="7704409" cy="523220"/>
          </a:xfrm>
          <a:prstGeom prst="rect">
            <a:avLst/>
          </a:prstGeom>
          <a:noFill/>
        </p:spPr>
        <p:txBody>
          <a:bodyPr wrap="square">
            <a:spAutoFit/>
          </a:bodyPr>
          <a:lstStyle/>
          <a:p>
            <a:r>
              <a:rPr lang="en-US" altLang="en-US" sz="2800" b="1" dirty="0">
                <a:solidFill>
                  <a:srgbClr val="FF0000"/>
                </a:solidFill>
                <a:effectLst>
                  <a:outerShdw blurRad="38100" dist="38100" dir="2700000" algn="tl">
                    <a:srgbClr val="000000">
                      <a:alpha val="43137"/>
                    </a:srgbClr>
                  </a:outerShdw>
                </a:effectLst>
                <a:latin typeface="Verdana" panose="020B0604030504040204" pitchFamily="34" charset="0"/>
              </a:rPr>
              <a:t>FOUNDATION OF QUALITY CONTROL</a:t>
            </a:r>
            <a:endParaRPr lang="en-ZA" altLang="en-US" sz="2800"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B8D7A9-AB56-4D9B-93DD-6DF2F70A7964}"/>
              </a:ext>
            </a:extLst>
          </p:cNvPr>
          <p:cNvSpPr>
            <a:spLocks noGrp="1" noRot="1" noChangeArrowheads="1"/>
          </p:cNvSpPr>
          <p:nvPr>
            <p:ph type="ctrTitle"/>
          </p:nvPr>
        </p:nvSpPr>
        <p:spPr>
          <a:xfrm>
            <a:off x="3490913" y="1949368"/>
            <a:ext cx="7344816" cy="2029549"/>
          </a:xfrm>
        </p:spPr>
        <p:txBody>
          <a:bodyPr>
            <a:normAutofit fontScale="90000"/>
          </a:bodyPr>
          <a:lstStyle/>
          <a:p>
            <a:pPr algn="l" eaLnBrk="1" fontAlgn="auto" hangingPunct="1">
              <a:spcAft>
                <a:spcPts val="0"/>
              </a:spcAft>
              <a:defRPr/>
            </a:pP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r>
              <a:rPr lang="en-US" sz="3600" dirty="0">
                <a:solidFill>
                  <a:srgbClr val="FF6600"/>
                </a:solidFill>
                <a:latin typeface="Verdana" pitchFamily="34" charset="0"/>
              </a:rPr>
              <a:t>SAMPLING PROCEDURE</a:t>
            </a:r>
            <a:br>
              <a:rPr lang="en-US" sz="3600" dirty="0">
                <a:solidFill>
                  <a:srgbClr val="FF6600"/>
                </a:solidFill>
                <a:latin typeface="Verdana" pitchFamily="34" charset="0"/>
              </a:rPr>
            </a:br>
            <a:br>
              <a:rPr lang="en-US" sz="3600" dirty="0">
                <a:solidFill>
                  <a:srgbClr val="FF6600"/>
                </a:solidFill>
                <a:latin typeface="Verdana" pitchFamily="34" charset="0"/>
              </a:rPr>
            </a:br>
            <a:br>
              <a:rPr lang="en-US" sz="3600" dirty="0">
                <a:solidFill>
                  <a:srgbClr val="FF6600"/>
                </a:solidFill>
                <a:latin typeface="Verdana" pitchFamily="34" charset="0"/>
              </a:rPr>
            </a:br>
            <a:endParaRPr lang="en-GB" sz="3400" dirty="0">
              <a:solidFill>
                <a:srgbClr val="FF3300"/>
              </a:solidFill>
              <a:latin typeface="Verdana" pitchFamily="34" charset="0"/>
            </a:endParaRPr>
          </a:p>
        </p:txBody>
      </p:sp>
      <p:pic>
        <p:nvPicPr>
          <p:cNvPr id="18435" name="Picture 7" descr="bottom01">
            <a:extLst>
              <a:ext uri="{FF2B5EF4-FFF2-40B4-BE49-F238E27FC236}">
                <a16:creationId xmlns:a16="http://schemas.microsoft.com/office/drawing/2014/main" id="{2A0EB62A-2ABC-4046-A22B-BD5D78CF9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0488"/>
            <a:ext cx="3240088" cy="2201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48CE3BD7-8F55-4463-AF8B-1A16EAC01855}"/>
              </a:ext>
            </a:extLst>
          </p:cNvPr>
          <p:cNvSpPr/>
          <p:nvPr/>
        </p:nvSpPr>
        <p:spPr>
          <a:xfrm>
            <a:off x="250825" y="3068638"/>
            <a:ext cx="1876425" cy="1203325"/>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200" b="1" dirty="0"/>
              <a:t>R328</a:t>
            </a:r>
          </a:p>
        </p:txBody>
      </p:sp>
      <p:sp>
        <p:nvSpPr>
          <p:cNvPr id="9" name="Oval 8">
            <a:extLst>
              <a:ext uri="{FF2B5EF4-FFF2-40B4-BE49-F238E27FC236}">
                <a16:creationId xmlns:a16="http://schemas.microsoft.com/office/drawing/2014/main" id="{90D20E31-D273-486F-96FE-593A04550C0B}"/>
              </a:ext>
            </a:extLst>
          </p:cNvPr>
          <p:cNvSpPr/>
          <p:nvPr/>
        </p:nvSpPr>
        <p:spPr>
          <a:xfrm>
            <a:off x="6732588" y="3049588"/>
            <a:ext cx="2087562" cy="1201737"/>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200" b="1" dirty="0"/>
              <a:t>ISO 707</a:t>
            </a:r>
          </a:p>
        </p:txBody>
      </p:sp>
      <p:pic>
        <p:nvPicPr>
          <p:cNvPr id="18438" name="Picture 9" descr="A gavel and a wooden gavel&#10;&#10;Description automatically generated with low confidence">
            <a:extLst>
              <a:ext uri="{FF2B5EF4-FFF2-40B4-BE49-F238E27FC236}">
                <a16:creationId xmlns:a16="http://schemas.microsoft.com/office/drawing/2014/main" id="{B07F7958-5DB0-4C30-8712-E640DBE44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100" y="1095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60A190D-0EB8-4FAD-84A6-D998208BF517}"/>
              </a:ext>
            </a:extLst>
          </p:cNvPr>
          <p:cNvPicPr>
            <a:picLocks noChangeAspect="1"/>
          </p:cNvPicPr>
          <p:nvPr/>
        </p:nvPicPr>
        <p:blipFill>
          <a:blip r:embed="rId5"/>
          <a:stretch>
            <a:fillRect/>
          </a:stretch>
        </p:blipFill>
        <p:spPr>
          <a:xfrm>
            <a:off x="2127250" y="2321725"/>
            <a:ext cx="4418555" cy="4644000"/>
          </a:xfrm>
          <a:prstGeom prst="rect">
            <a:avLst/>
          </a:prstGeom>
          <a:ln>
            <a:noFill/>
          </a:ln>
          <a:effectLst>
            <a:softEdge rad="317500"/>
          </a:effectLst>
        </p:spPr>
      </p:pic>
      <p:sp>
        <p:nvSpPr>
          <p:cNvPr id="8" name="Oval 7">
            <a:extLst>
              <a:ext uri="{FF2B5EF4-FFF2-40B4-BE49-F238E27FC236}">
                <a16:creationId xmlns:a16="http://schemas.microsoft.com/office/drawing/2014/main" id="{9D797271-665E-487E-AD94-48F04BA29B2D}"/>
              </a:ext>
            </a:extLst>
          </p:cNvPr>
          <p:cNvSpPr/>
          <p:nvPr/>
        </p:nvSpPr>
        <p:spPr>
          <a:xfrm>
            <a:off x="6732588" y="4507762"/>
            <a:ext cx="2087562" cy="1354137"/>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t>S</a:t>
            </a:r>
            <a:r>
              <a:rPr lang="en-ZA" sz="3200" b="1" dirty="0"/>
              <a:t>ANS</a:t>
            </a:r>
          </a:p>
          <a:p>
            <a:pPr algn="ctr">
              <a:defRPr/>
            </a:pPr>
            <a:r>
              <a:rPr lang="en-ZA" sz="3200" b="1" dirty="0"/>
              <a:t>314</a:t>
            </a:r>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176B7A6-EC25-47DB-8EE6-2A7BCB8AFBCD}"/>
              </a:ext>
            </a:extLst>
          </p:cNvPr>
          <p:cNvSpPr>
            <a:spLocks noGrp="1" noRot="1" noChangeArrowheads="1"/>
          </p:cNvSpPr>
          <p:nvPr>
            <p:ph type="title"/>
          </p:nvPr>
        </p:nvSpPr>
        <p:spPr>
          <a:xfrm>
            <a:off x="467544" y="305444"/>
            <a:ext cx="8229600" cy="1143000"/>
          </a:xfrm>
        </p:spPr>
        <p:txBody>
          <a:bodyPr/>
          <a:lstStyle/>
          <a:p>
            <a:pPr algn="ctr" eaLnBrk="1" fontAlgn="auto" hangingPunct="1">
              <a:spcAft>
                <a:spcPts val="0"/>
              </a:spcAft>
              <a:defRPr/>
            </a:pPr>
            <a:r>
              <a:rPr lang="en-US" dirty="0">
                <a:solidFill>
                  <a:schemeClr val="bg1"/>
                </a:solidFill>
                <a:latin typeface="Lucida Sans" pitchFamily="34" charset="0"/>
              </a:rPr>
              <a:t>Definitions</a:t>
            </a:r>
          </a:p>
        </p:txBody>
      </p:sp>
      <p:pic>
        <p:nvPicPr>
          <p:cNvPr id="131075" name="Picture 4">
            <a:hlinkClick r:id="rId3" action="ppaction://hlinkfile"/>
            <a:extLst>
              <a:ext uri="{FF2B5EF4-FFF2-40B4-BE49-F238E27FC236}">
                <a16:creationId xmlns:a16="http://schemas.microsoft.com/office/drawing/2014/main" id="{A4BCE7D4-6875-4783-96BC-4010B1F49AF3}"/>
              </a:ext>
            </a:extLst>
          </p:cNvPr>
          <p:cNvPicPr>
            <a:picLocks noChangeAspect="1" noChangeArrowheads="1"/>
          </p:cNvPicPr>
          <p:nvPr/>
        </p:nvPicPr>
        <p:blipFill>
          <a:blip r:embed="rId4"/>
          <a:srcRect/>
          <a:stretch>
            <a:fillRect/>
          </a:stretch>
        </p:blipFill>
        <p:spPr bwMode="auto">
          <a:xfrm>
            <a:off x="6379695" y="2802220"/>
            <a:ext cx="2370137" cy="3527425"/>
          </a:xfrm>
          <a:prstGeom prst="rect">
            <a:avLst/>
          </a:prstGeom>
          <a:ln>
            <a:noFill/>
          </a:ln>
          <a:effectLst>
            <a:softEdge rad="112500"/>
          </a:effectLst>
        </p:spPr>
      </p:pic>
      <p:pic>
        <p:nvPicPr>
          <p:cNvPr id="9" name="Picture 8">
            <a:extLst>
              <a:ext uri="{FF2B5EF4-FFF2-40B4-BE49-F238E27FC236}">
                <a16:creationId xmlns:a16="http://schemas.microsoft.com/office/drawing/2014/main" id="{9696EFBA-C9A8-41AE-89C8-7B017B4A31CF}"/>
              </a:ext>
            </a:extLst>
          </p:cNvPr>
          <p:cNvPicPr>
            <a:picLocks noChangeAspect="1"/>
          </p:cNvPicPr>
          <p:nvPr/>
        </p:nvPicPr>
        <p:blipFill>
          <a:blip r:embed="rId5"/>
          <a:stretch>
            <a:fillRect/>
          </a:stretch>
        </p:blipFill>
        <p:spPr>
          <a:xfrm>
            <a:off x="212163" y="2965127"/>
            <a:ext cx="4497453" cy="3024000"/>
          </a:xfrm>
          <a:prstGeom prst="rect">
            <a:avLst/>
          </a:prstGeom>
          <a:ln>
            <a:noFill/>
          </a:ln>
          <a:effectLst>
            <a:softEdge rad="112500"/>
          </a:effectLst>
        </p:spPr>
      </p:pic>
      <p:sp>
        <p:nvSpPr>
          <p:cNvPr id="10" name="Right Arrow 9">
            <a:extLst>
              <a:ext uri="{FF2B5EF4-FFF2-40B4-BE49-F238E27FC236}">
                <a16:creationId xmlns:a16="http://schemas.microsoft.com/office/drawing/2014/main" id="{CEDAEBB6-882C-4844-A3B7-2EB982A50435}"/>
              </a:ext>
            </a:extLst>
          </p:cNvPr>
          <p:cNvSpPr/>
          <p:nvPr/>
        </p:nvSpPr>
        <p:spPr>
          <a:xfrm>
            <a:off x="4067944" y="3429000"/>
            <a:ext cx="2664295" cy="18001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rPr>
              <a:t>TRUE REFLECTION</a:t>
            </a:r>
            <a:endParaRPr lang="en-ZA" sz="2000" b="1" dirty="0">
              <a:solidFill>
                <a:schemeClr val="tx1"/>
              </a:solidFill>
            </a:endParaRPr>
          </a:p>
        </p:txBody>
      </p:sp>
      <p:sp>
        <p:nvSpPr>
          <p:cNvPr id="13" name="Cloud 12">
            <a:extLst>
              <a:ext uri="{FF2B5EF4-FFF2-40B4-BE49-F238E27FC236}">
                <a16:creationId xmlns:a16="http://schemas.microsoft.com/office/drawing/2014/main" id="{CE865358-57D7-4DC9-87E8-B8AC3F82356B}"/>
              </a:ext>
            </a:extLst>
          </p:cNvPr>
          <p:cNvSpPr/>
          <p:nvPr/>
        </p:nvSpPr>
        <p:spPr>
          <a:xfrm>
            <a:off x="5187950" y="1447800"/>
            <a:ext cx="2376488" cy="12334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b="1" dirty="0"/>
              <a:t>Sample</a:t>
            </a:r>
          </a:p>
        </p:txBody>
      </p:sp>
      <p:sp>
        <p:nvSpPr>
          <p:cNvPr id="16" name="Cloud 15">
            <a:extLst>
              <a:ext uri="{FF2B5EF4-FFF2-40B4-BE49-F238E27FC236}">
                <a16:creationId xmlns:a16="http://schemas.microsoft.com/office/drawing/2014/main" id="{8F55936B-B426-450D-869C-CD13DC17181A}"/>
              </a:ext>
            </a:extLst>
          </p:cNvPr>
          <p:cNvSpPr/>
          <p:nvPr/>
        </p:nvSpPr>
        <p:spPr>
          <a:xfrm>
            <a:off x="1347788" y="1427163"/>
            <a:ext cx="3671887" cy="15208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400" b="1" dirty="0"/>
              <a:t>Representative</a:t>
            </a: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3D2C738-1238-47F2-9C3A-A68182279C0D}"/>
              </a:ext>
            </a:extLst>
          </p:cNvPr>
          <p:cNvSpPr>
            <a:spLocks noGrp="1" noRot="1" noChangeArrowheads="1"/>
          </p:cNvSpPr>
          <p:nvPr>
            <p:ph type="title"/>
          </p:nvPr>
        </p:nvSpPr>
        <p:spPr>
          <a:xfrm>
            <a:off x="467544" y="305444"/>
            <a:ext cx="8229600" cy="1143000"/>
          </a:xfrm>
        </p:spPr>
        <p:txBody>
          <a:bodyPr/>
          <a:lstStyle/>
          <a:p>
            <a:pPr algn="ctr" eaLnBrk="1" fontAlgn="auto" hangingPunct="1">
              <a:spcAft>
                <a:spcPts val="0"/>
              </a:spcAft>
              <a:defRPr/>
            </a:pPr>
            <a:r>
              <a:rPr lang="en-US" dirty="0">
                <a:solidFill>
                  <a:srgbClr val="0070C0"/>
                </a:solidFill>
                <a:latin typeface="Lucida Sans" pitchFamily="34" charset="0"/>
              </a:rPr>
              <a:t>Sampling milk in the trade</a:t>
            </a:r>
          </a:p>
        </p:txBody>
      </p:sp>
      <p:sp>
        <p:nvSpPr>
          <p:cNvPr id="4" name="TextBox 3">
            <a:extLst>
              <a:ext uri="{FF2B5EF4-FFF2-40B4-BE49-F238E27FC236}">
                <a16:creationId xmlns:a16="http://schemas.microsoft.com/office/drawing/2014/main" id="{43C55FDF-DA6C-486F-A89C-2D70A9E63527}"/>
              </a:ext>
            </a:extLst>
          </p:cNvPr>
          <p:cNvSpPr txBox="1"/>
          <p:nvPr/>
        </p:nvSpPr>
        <p:spPr>
          <a:xfrm>
            <a:off x="611188" y="1484313"/>
            <a:ext cx="7921625" cy="42465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Clr>
                <a:srgbClr val="FF0000"/>
              </a:buClr>
              <a:defRPr/>
            </a:pPr>
            <a:endParaRPr lang="en-US" b="1" dirty="0">
              <a:solidFill>
                <a:schemeClr val="tx1"/>
              </a:solidFill>
            </a:endParaRPr>
          </a:p>
          <a:p>
            <a:pPr>
              <a:buClr>
                <a:srgbClr val="FF0000"/>
              </a:buClr>
              <a:defRPr/>
            </a:pPr>
            <a:endParaRPr lang="en-US" b="1" dirty="0">
              <a:solidFill>
                <a:schemeClr val="tx1"/>
              </a:solidFill>
            </a:endParaRPr>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buClr>
                <a:srgbClr val="FF0000"/>
              </a:buClr>
              <a:defRPr/>
            </a:pPr>
            <a:endParaRPr lang="en-US" b="1" dirty="0"/>
          </a:p>
          <a:p>
            <a:pPr>
              <a:defRPr/>
            </a:pPr>
            <a:endParaRPr lang="en-ZA" dirty="0"/>
          </a:p>
        </p:txBody>
      </p:sp>
      <p:pic>
        <p:nvPicPr>
          <p:cNvPr id="8" name="Picture 7">
            <a:extLst>
              <a:ext uri="{FF2B5EF4-FFF2-40B4-BE49-F238E27FC236}">
                <a16:creationId xmlns:a16="http://schemas.microsoft.com/office/drawing/2014/main" id="{109AF49C-7A59-487E-8FB0-1853B3856278}"/>
              </a:ext>
            </a:extLst>
          </p:cNvPr>
          <p:cNvPicPr>
            <a:picLocks noChangeAspect="1"/>
          </p:cNvPicPr>
          <p:nvPr/>
        </p:nvPicPr>
        <p:blipFill>
          <a:blip r:embed="rId3"/>
          <a:stretch>
            <a:fillRect/>
          </a:stretch>
        </p:blipFill>
        <p:spPr>
          <a:xfrm>
            <a:off x="626988" y="1581892"/>
            <a:ext cx="4321600" cy="2736000"/>
          </a:xfrm>
          <a:prstGeom prst="rect">
            <a:avLst/>
          </a:prstGeom>
          <a:ln>
            <a:noFill/>
          </a:ln>
          <a:effectLst>
            <a:softEdge rad="112500"/>
          </a:effectLst>
        </p:spPr>
      </p:pic>
      <p:pic>
        <p:nvPicPr>
          <p:cNvPr id="3" name="Picture 2" descr="A picture containing indoor, wall, kitchen, pot&#10;&#10;Description automatically generated">
            <a:extLst>
              <a:ext uri="{FF2B5EF4-FFF2-40B4-BE49-F238E27FC236}">
                <a16:creationId xmlns:a16="http://schemas.microsoft.com/office/drawing/2014/main" id="{C358C01E-4C5C-44AB-B91F-8CD987E13D64}"/>
              </a:ext>
            </a:extLst>
          </p:cNvPr>
          <p:cNvPicPr>
            <a:picLocks noChangeAspect="1"/>
          </p:cNvPicPr>
          <p:nvPr/>
        </p:nvPicPr>
        <p:blipFill>
          <a:blip r:embed="rId4"/>
          <a:stretch>
            <a:fillRect/>
          </a:stretch>
        </p:blipFill>
        <p:spPr>
          <a:xfrm>
            <a:off x="3824865" y="1484313"/>
            <a:ext cx="4698000" cy="3132000"/>
          </a:xfrm>
          <a:prstGeom prst="rect">
            <a:avLst/>
          </a:prstGeom>
          <a:effectLst>
            <a:softEdge rad="317500"/>
          </a:effectLst>
        </p:spPr>
      </p:pic>
      <p:pic>
        <p:nvPicPr>
          <p:cNvPr id="12" name="Picture 11" descr="A close-up of a salt shaker&#10;&#10;Description automatically generated with medium confidence">
            <a:extLst>
              <a:ext uri="{FF2B5EF4-FFF2-40B4-BE49-F238E27FC236}">
                <a16:creationId xmlns:a16="http://schemas.microsoft.com/office/drawing/2014/main" id="{1B3E3D60-CCBB-47C4-8D5E-1E872525E78F}"/>
              </a:ext>
            </a:extLst>
          </p:cNvPr>
          <p:cNvPicPr>
            <a:picLocks noChangeAspect="1"/>
          </p:cNvPicPr>
          <p:nvPr/>
        </p:nvPicPr>
        <p:blipFill>
          <a:blip r:embed="rId5"/>
          <a:stretch>
            <a:fillRect/>
          </a:stretch>
        </p:blipFill>
        <p:spPr>
          <a:xfrm>
            <a:off x="2726694" y="3730197"/>
            <a:ext cx="3168000" cy="3168000"/>
          </a:xfrm>
          <a:prstGeom prst="rect">
            <a:avLst/>
          </a:prstGeom>
          <a:effectLst>
            <a:softEdge rad="317500"/>
          </a:effectLst>
        </p:spPr>
      </p:pic>
      <p:sp>
        <p:nvSpPr>
          <p:cNvPr id="2" name="Flowchart: Terminator 1">
            <a:extLst>
              <a:ext uri="{FF2B5EF4-FFF2-40B4-BE49-F238E27FC236}">
                <a16:creationId xmlns:a16="http://schemas.microsoft.com/office/drawing/2014/main" id="{2C88BD8D-51AF-4E47-B718-633376824356}"/>
              </a:ext>
            </a:extLst>
          </p:cNvPr>
          <p:cNvSpPr/>
          <p:nvPr/>
        </p:nvSpPr>
        <p:spPr>
          <a:xfrm>
            <a:off x="971600" y="4055431"/>
            <a:ext cx="2089110" cy="720079"/>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Store shelf</a:t>
            </a:r>
            <a:endParaRPr lang="en-ZA" sz="2400" b="1" dirty="0"/>
          </a:p>
        </p:txBody>
      </p:sp>
      <p:sp>
        <p:nvSpPr>
          <p:cNvPr id="9" name="Flowchart: Terminator 8">
            <a:extLst>
              <a:ext uri="{FF2B5EF4-FFF2-40B4-BE49-F238E27FC236}">
                <a16:creationId xmlns:a16="http://schemas.microsoft.com/office/drawing/2014/main" id="{DAC8CDEB-AB71-49E1-AF24-39AF06BD2F0B}"/>
              </a:ext>
            </a:extLst>
          </p:cNvPr>
          <p:cNvSpPr/>
          <p:nvPr/>
        </p:nvSpPr>
        <p:spPr>
          <a:xfrm>
            <a:off x="5560678" y="4156692"/>
            <a:ext cx="2089110" cy="720079"/>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Bulk tank</a:t>
            </a:r>
            <a:endParaRPr lang="en-ZA" sz="2400" b="1" dirty="0"/>
          </a:p>
        </p:txBody>
      </p:sp>
      <p:sp>
        <p:nvSpPr>
          <p:cNvPr id="10" name="Flowchart: Terminator 9">
            <a:extLst>
              <a:ext uri="{FF2B5EF4-FFF2-40B4-BE49-F238E27FC236}">
                <a16:creationId xmlns:a16="http://schemas.microsoft.com/office/drawing/2014/main" id="{CB06C3E5-C002-4340-A08F-618F0109E23F}"/>
              </a:ext>
            </a:extLst>
          </p:cNvPr>
          <p:cNvSpPr/>
          <p:nvPr/>
        </p:nvSpPr>
        <p:spPr>
          <a:xfrm>
            <a:off x="4572000" y="5766744"/>
            <a:ext cx="2089110" cy="720079"/>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Milk can</a:t>
            </a:r>
            <a:endParaRPr lang="en-ZA" sz="2400" b="1" dirty="0"/>
          </a:p>
        </p:txBody>
      </p:sp>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descr="A picture containing bottle&#10;&#10;Description automatically generated">
            <a:extLst>
              <a:ext uri="{FF2B5EF4-FFF2-40B4-BE49-F238E27FC236}">
                <a16:creationId xmlns:a16="http://schemas.microsoft.com/office/drawing/2014/main" id="{E730416F-011E-4BDE-94B2-B59BD02BA71C}"/>
              </a:ext>
            </a:extLst>
          </p:cNvPr>
          <p:cNvPicPr>
            <a:picLocks noChangeAspect="1"/>
          </p:cNvPicPr>
          <p:nvPr/>
        </p:nvPicPr>
        <p:blipFill>
          <a:blip r:embed="rId3"/>
          <a:stretch>
            <a:fillRect/>
          </a:stretch>
        </p:blipFill>
        <p:spPr>
          <a:xfrm>
            <a:off x="4604289" y="1271492"/>
            <a:ext cx="3122283" cy="2844000"/>
          </a:xfrm>
          <a:prstGeom prst="rect">
            <a:avLst/>
          </a:prstGeom>
          <a:effectLst>
            <a:softEdge rad="127000"/>
          </a:effectLst>
        </p:spPr>
      </p:pic>
      <p:sp>
        <p:nvSpPr>
          <p:cNvPr id="94210" name="Rectangle 2">
            <a:extLst>
              <a:ext uri="{FF2B5EF4-FFF2-40B4-BE49-F238E27FC236}">
                <a16:creationId xmlns:a16="http://schemas.microsoft.com/office/drawing/2014/main" id="{B100A87D-DF7E-421D-A0BF-347A56D8C5E0}"/>
              </a:ext>
            </a:extLst>
          </p:cNvPr>
          <p:cNvSpPr>
            <a:spLocks noGrp="1" noRot="1" noChangeArrowheads="1"/>
          </p:cNvSpPr>
          <p:nvPr>
            <p:ph type="title"/>
          </p:nvPr>
        </p:nvSpPr>
        <p:spPr>
          <a:xfrm>
            <a:off x="467544" y="305444"/>
            <a:ext cx="8229600" cy="1143000"/>
          </a:xfrm>
        </p:spPr>
        <p:txBody>
          <a:bodyPr/>
          <a:lstStyle/>
          <a:p>
            <a:pPr algn="ctr" eaLnBrk="1" fontAlgn="auto" hangingPunct="1">
              <a:spcAft>
                <a:spcPts val="0"/>
              </a:spcAft>
              <a:defRPr/>
            </a:pPr>
            <a:r>
              <a:rPr lang="en-US" dirty="0">
                <a:solidFill>
                  <a:schemeClr val="bg1"/>
                </a:solidFill>
                <a:latin typeface="Lucida Sans" pitchFamily="34" charset="0"/>
              </a:rPr>
              <a:t>True reflection…</a:t>
            </a:r>
          </a:p>
        </p:txBody>
      </p:sp>
      <p:pic>
        <p:nvPicPr>
          <p:cNvPr id="8" name="Picture 7">
            <a:extLst>
              <a:ext uri="{FF2B5EF4-FFF2-40B4-BE49-F238E27FC236}">
                <a16:creationId xmlns:a16="http://schemas.microsoft.com/office/drawing/2014/main" id="{A251E3E7-BA04-474B-AB49-4C2E11C8F946}"/>
              </a:ext>
            </a:extLst>
          </p:cNvPr>
          <p:cNvPicPr>
            <a:picLocks noChangeAspect="1"/>
          </p:cNvPicPr>
          <p:nvPr/>
        </p:nvPicPr>
        <p:blipFill>
          <a:blip r:embed="rId4"/>
          <a:stretch>
            <a:fillRect/>
          </a:stretch>
        </p:blipFill>
        <p:spPr>
          <a:xfrm>
            <a:off x="-56562" y="1276459"/>
            <a:ext cx="4551967" cy="3096000"/>
          </a:xfrm>
          <a:prstGeom prst="rect">
            <a:avLst/>
          </a:prstGeom>
          <a:ln>
            <a:noFill/>
          </a:ln>
          <a:effectLst>
            <a:softEdge rad="112500"/>
          </a:effectLst>
        </p:spPr>
      </p:pic>
      <p:sp>
        <p:nvSpPr>
          <p:cNvPr id="3" name="Rectangle: Folded Corner 2">
            <a:extLst>
              <a:ext uri="{FF2B5EF4-FFF2-40B4-BE49-F238E27FC236}">
                <a16:creationId xmlns:a16="http://schemas.microsoft.com/office/drawing/2014/main" id="{3D6D24B3-2F69-497F-A378-5078954956B9}"/>
              </a:ext>
            </a:extLst>
          </p:cNvPr>
          <p:cNvSpPr/>
          <p:nvPr/>
        </p:nvSpPr>
        <p:spPr>
          <a:xfrm>
            <a:off x="1139010" y="3938540"/>
            <a:ext cx="2352484" cy="1143001"/>
          </a:xfrm>
          <a:prstGeom prst="foldedCorne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t>H</a:t>
            </a:r>
            <a:r>
              <a:rPr lang="en-ZA" sz="2400" b="1" dirty="0" err="1"/>
              <a:t>ygiene</a:t>
            </a:r>
            <a:r>
              <a:rPr lang="en-ZA" sz="2400" b="1" dirty="0"/>
              <a:t> &amp; health</a:t>
            </a:r>
          </a:p>
        </p:txBody>
      </p:sp>
      <p:pic>
        <p:nvPicPr>
          <p:cNvPr id="11" name="Picture 10">
            <a:extLst>
              <a:ext uri="{FF2B5EF4-FFF2-40B4-BE49-F238E27FC236}">
                <a16:creationId xmlns:a16="http://schemas.microsoft.com/office/drawing/2014/main" id="{14751987-5E53-45DB-9DB6-F5A880F19BE2}"/>
              </a:ext>
            </a:extLst>
          </p:cNvPr>
          <p:cNvPicPr>
            <a:picLocks noChangeAspect="1"/>
          </p:cNvPicPr>
          <p:nvPr/>
        </p:nvPicPr>
        <p:blipFill>
          <a:blip r:embed="rId5"/>
          <a:stretch>
            <a:fillRect/>
          </a:stretch>
        </p:blipFill>
        <p:spPr>
          <a:xfrm>
            <a:off x="6702467" y="2940058"/>
            <a:ext cx="2702574" cy="4068000"/>
          </a:xfrm>
          <a:prstGeom prst="rect">
            <a:avLst/>
          </a:prstGeom>
          <a:ln>
            <a:noFill/>
          </a:ln>
          <a:effectLst>
            <a:softEdge rad="317500"/>
          </a:effectLst>
        </p:spPr>
      </p:pic>
      <p:sp>
        <p:nvSpPr>
          <p:cNvPr id="10" name="Rectangle: Folded Corner 9">
            <a:extLst>
              <a:ext uri="{FF2B5EF4-FFF2-40B4-BE49-F238E27FC236}">
                <a16:creationId xmlns:a16="http://schemas.microsoft.com/office/drawing/2014/main" id="{2FEB5239-6F37-43D5-9489-B020204D53F5}"/>
              </a:ext>
            </a:extLst>
          </p:cNvPr>
          <p:cNvSpPr/>
          <p:nvPr/>
        </p:nvSpPr>
        <p:spPr>
          <a:xfrm>
            <a:off x="4840067" y="3938540"/>
            <a:ext cx="2352484" cy="1143000"/>
          </a:xfrm>
          <a:prstGeom prst="foldedCorne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t>Containers</a:t>
            </a:r>
            <a:endParaRPr lang="en-ZA" sz="2400" b="1" dirty="0"/>
          </a:p>
        </p:txBody>
      </p:sp>
      <p:sp>
        <p:nvSpPr>
          <p:cNvPr id="2" name="Sun 1">
            <a:extLst>
              <a:ext uri="{FF2B5EF4-FFF2-40B4-BE49-F238E27FC236}">
                <a16:creationId xmlns:a16="http://schemas.microsoft.com/office/drawing/2014/main" id="{A439EABD-57A9-47ED-B061-5D53B6B8DAD4}"/>
              </a:ext>
            </a:extLst>
          </p:cNvPr>
          <p:cNvSpPr/>
          <p:nvPr/>
        </p:nvSpPr>
        <p:spPr>
          <a:xfrm>
            <a:off x="650962" y="3679459"/>
            <a:ext cx="914400" cy="914400"/>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a:t>
            </a:r>
            <a:endParaRPr lang="en-ZA" b="1" dirty="0">
              <a:solidFill>
                <a:schemeClr val="tx1"/>
              </a:solidFill>
            </a:endParaRPr>
          </a:p>
        </p:txBody>
      </p:sp>
      <p:sp>
        <p:nvSpPr>
          <p:cNvPr id="9" name="Sun 8">
            <a:extLst>
              <a:ext uri="{FF2B5EF4-FFF2-40B4-BE49-F238E27FC236}">
                <a16:creationId xmlns:a16="http://schemas.microsoft.com/office/drawing/2014/main" id="{7E58D8FA-1FE9-4A1A-A2AB-22C1991F9A07}"/>
              </a:ext>
            </a:extLst>
          </p:cNvPr>
          <p:cNvSpPr/>
          <p:nvPr/>
        </p:nvSpPr>
        <p:spPr>
          <a:xfrm>
            <a:off x="4370905" y="3617114"/>
            <a:ext cx="914400" cy="914400"/>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a:t>
            </a:r>
            <a:endParaRPr lang="en-ZA" b="1" dirty="0">
              <a:solidFill>
                <a:schemeClr val="tx1"/>
              </a:solidFill>
            </a:endParaRPr>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B556DC4-FC4D-45E5-9050-3B65DC05E201}"/>
              </a:ext>
            </a:extLst>
          </p:cNvPr>
          <p:cNvSpPr>
            <a:spLocks noGrp="1" noRot="1" noChangeArrowheads="1"/>
          </p:cNvSpPr>
          <p:nvPr>
            <p:ph type="title"/>
          </p:nvPr>
        </p:nvSpPr>
        <p:spPr>
          <a:xfrm>
            <a:off x="467544" y="305444"/>
            <a:ext cx="8229600" cy="1143000"/>
          </a:xfrm>
        </p:spPr>
        <p:txBody>
          <a:bodyPr/>
          <a:lstStyle/>
          <a:p>
            <a:pPr algn="ctr" eaLnBrk="1" fontAlgn="auto" hangingPunct="1">
              <a:spcAft>
                <a:spcPts val="0"/>
              </a:spcAft>
              <a:defRPr/>
            </a:pPr>
            <a:r>
              <a:rPr lang="en-US">
                <a:solidFill>
                  <a:schemeClr val="bg1"/>
                </a:solidFill>
                <a:latin typeface="Lucida Sans" pitchFamily="34" charset="0"/>
              </a:rPr>
              <a:t>True reflection…</a:t>
            </a:r>
            <a:endParaRPr lang="en-US" dirty="0">
              <a:solidFill>
                <a:schemeClr val="bg1"/>
              </a:solidFill>
              <a:latin typeface="Lucida Sans" pitchFamily="34" charset="0"/>
            </a:endParaRPr>
          </a:p>
        </p:txBody>
      </p:sp>
      <p:pic>
        <p:nvPicPr>
          <p:cNvPr id="9" name="Picture 8">
            <a:extLst>
              <a:ext uri="{FF2B5EF4-FFF2-40B4-BE49-F238E27FC236}">
                <a16:creationId xmlns:a16="http://schemas.microsoft.com/office/drawing/2014/main" id="{36239ECE-6C13-4D27-B2F3-1C1955D014C9}"/>
              </a:ext>
            </a:extLst>
          </p:cNvPr>
          <p:cNvPicPr>
            <a:picLocks noChangeAspect="1"/>
          </p:cNvPicPr>
          <p:nvPr/>
        </p:nvPicPr>
        <p:blipFill>
          <a:blip r:embed="rId3"/>
          <a:stretch>
            <a:fillRect/>
          </a:stretch>
        </p:blipFill>
        <p:spPr>
          <a:xfrm>
            <a:off x="0" y="1163676"/>
            <a:ext cx="5023247" cy="3492000"/>
          </a:xfrm>
          <a:prstGeom prst="rect">
            <a:avLst/>
          </a:prstGeom>
          <a:ln>
            <a:noFill/>
          </a:ln>
          <a:effectLst>
            <a:softEdge rad="112500"/>
          </a:effectLst>
        </p:spPr>
      </p:pic>
      <p:pic>
        <p:nvPicPr>
          <p:cNvPr id="10" name="Picture 2">
            <a:extLst>
              <a:ext uri="{FF2B5EF4-FFF2-40B4-BE49-F238E27FC236}">
                <a16:creationId xmlns:a16="http://schemas.microsoft.com/office/drawing/2014/main" id="{DCF7053F-E286-4FCC-A7C2-5836D0FF96BF}"/>
              </a:ext>
            </a:extLst>
          </p:cNvPr>
          <p:cNvPicPr>
            <a:picLocks noChangeAspect="1"/>
          </p:cNvPicPr>
          <p:nvPr/>
        </p:nvPicPr>
        <p:blipFill>
          <a:blip r:embed="rId4"/>
          <a:srcRect/>
          <a:stretch>
            <a:fillRect/>
          </a:stretch>
        </p:blipFill>
        <p:spPr bwMode="auto">
          <a:xfrm>
            <a:off x="3580580" y="3654000"/>
            <a:ext cx="5464254" cy="3204000"/>
          </a:xfrm>
          <a:prstGeom prst="rect">
            <a:avLst/>
          </a:prstGeom>
          <a:ln>
            <a:noFill/>
          </a:ln>
          <a:effectLst>
            <a:softEdge rad="112500"/>
          </a:effectLst>
        </p:spPr>
      </p:pic>
      <p:sp>
        <p:nvSpPr>
          <p:cNvPr id="8" name="TextBox 7">
            <a:extLst>
              <a:ext uri="{FF2B5EF4-FFF2-40B4-BE49-F238E27FC236}">
                <a16:creationId xmlns:a16="http://schemas.microsoft.com/office/drawing/2014/main" id="{34D21FE0-2809-4E9B-B379-AB3A6FBA2DBD}"/>
              </a:ext>
            </a:extLst>
          </p:cNvPr>
          <p:cNvSpPr txBox="1"/>
          <p:nvPr/>
        </p:nvSpPr>
        <p:spPr>
          <a:xfrm>
            <a:off x="5204341" y="1853599"/>
            <a:ext cx="4579144" cy="1015663"/>
          </a:xfrm>
          <a:prstGeom prst="rect">
            <a:avLst/>
          </a:prstGeom>
          <a:noFill/>
        </p:spPr>
        <p:txBody>
          <a:bodyPr>
            <a:spAutoFit/>
          </a:bodyPr>
          <a:lstStyle/>
          <a:p>
            <a:pPr algn="ctr">
              <a:defRPr/>
            </a:pPr>
            <a:r>
              <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cs typeface="Arial" charset="0"/>
              </a:rPr>
              <a:t>&lt;5°C</a:t>
            </a:r>
          </a:p>
        </p:txBody>
      </p:sp>
      <p:pic>
        <p:nvPicPr>
          <p:cNvPr id="11" name="Picture 10">
            <a:extLst>
              <a:ext uri="{FF2B5EF4-FFF2-40B4-BE49-F238E27FC236}">
                <a16:creationId xmlns:a16="http://schemas.microsoft.com/office/drawing/2014/main" id="{12C5E9A9-AB47-4845-B5CD-E27C9DBBC481}"/>
              </a:ext>
            </a:extLst>
          </p:cNvPr>
          <p:cNvPicPr>
            <a:picLocks noChangeAspect="1"/>
          </p:cNvPicPr>
          <p:nvPr/>
        </p:nvPicPr>
        <p:blipFill>
          <a:blip r:embed="rId5"/>
          <a:stretch>
            <a:fillRect/>
          </a:stretch>
        </p:blipFill>
        <p:spPr>
          <a:xfrm>
            <a:off x="3304921" y="3786520"/>
            <a:ext cx="2844000" cy="2844000"/>
          </a:xfrm>
          <a:prstGeom prst="rect">
            <a:avLst/>
          </a:prstGeom>
          <a:effectLst>
            <a:softEdge rad="317500"/>
          </a:effectLst>
        </p:spPr>
      </p:pic>
      <p:sp>
        <p:nvSpPr>
          <p:cNvPr id="12" name="Rectangle: Folded Corner 11">
            <a:extLst>
              <a:ext uri="{FF2B5EF4-FFF2-40B4-BE49-F238E27FC236}">
                <a16:creationId xmlns:a16="http://schemas.microsoft.com/office/drawing/2014/main" id="{80BB51F6-5E8E-4EBB-BA53-97402D482B0D}"/>
              </a:ext>
            </a:extLst>
          </p:cNvPr>
          <p:cNvSpPr/>
          <p:nvPr/>
        </p:nvSpPr>
        <p:spPr>
          <a:xfrm>
            <a:off x="159139" y="4112999"/>
            <a:ext cx="2352484" cy="1143001"/>
          </a:xfrm>
          <a:prstGeom prst="foldedCorne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t>Marking of the sample</a:t>
            </a:r>
            <a:endParaRPr lang="en-ZA" sz="2400" b="1" dirty="0"/>
          </a:p>
        </p:txBody>
      </p:sp>
      <p:sp>
        <p:nvSpPr>
          <p:cNvPr id="14" name="Rectangle: Folded Corner 13">
            <a:extLst>
              <a:ext uri="{FF2B5EF4-FFF2-40B4-BE49-F238E27FC236}">
                <a16:creationId xmlns:a16="http://schemas.microsoft.com/office/drawing/2014/main" id="{4F729E37-E19B-4BF6-B4F0-3C9253B60061}"/>
              </a:ext>
            </a:extLst>
          </p:cNvPr>
          <p:cNvSpPr/>
          <p:nvPr/>
        </p:nvSpPr>
        <p:spPr>
          <a:xfrm>
            <a:off x="6126170" y="2937214"/>
            <a:ext cx="2352484" cy="1143001"/>
          </a:xfrm>
          <a:prstGeom prst="foldedCorner">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t>Keep it cold</a:t>
            </a:r>
            <a:endParaRPr lang="en-ZA" sz="2400" b="1" dirty="0"/>
          </a:p>
        </p:txBody>
      </p:sp>
      <p:sp>
        <p:nvSpPr>
          <p:cNvPr id="13" name="Sun 12">
            <a:extLst>
              <a:ext uri="{FF2B5EF4-FFF2-40B4-BE49-F238E27FC236}">
                <a16:creationId xmlns:a16="http://schemas.microsoft.com/office/drawing/2014/main" id="{0B3AF5F2-016D-42E1-B907-620306471941}"/>
              </a:ext>
            </a:extLst>
          </p:cNvPr>
          <p:cNvSpPr/>
          <p:nvPr/>
        </p:nvSpPr>
        <p:spPr>
          <a:xfrm>
            <a:off x="10344" y="4728698"/>
            <a:ext cx="914400" cy="914400"/>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a:t>
            </a:r>
            <a:endParaRPr lang="en-ZA" b="1" dirty="0">
              <a:solidFill>
                <a:schemeClr val="tx1"/>
              </a:solidFill>
            </a:endParaRPr>
          </a:p>
        </p:txBody>
      </p:sp>
      <p:sp>
        <p:nvSpPr>
          <p:cNvPr id="15" name="Sun 14">
            <a:extLst>
              <a:ext uri="{FF2B5EF4-FFF2-40B4-BE49-F238E27FC236}">
                <a16:creationId xmlns:a16="http://schemas.microsoft.com/office/drawing/2014/main" id="{C83B0AE1-920C-41C7-A4D0-AB745F83801D}"/>
              </a:ext>
            </a:extLst>
          </p:cNvPr>
          <p:cNvSpPr/>
          <p:nvPr/>
        </p:nvSpPr>
        <p:spPr>
          <a:xfrm>
            <a:off x="5635003" y="3508714"/>
            <a:ext cx="914400" cy="914400"/>
          </a:xfrm>
          <a:prstGeom prst="su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4</a:t>
            </a:r>
            <a:endParaRPr lang="en-ZA" b="1" dirty="0">
              <a:solidFill>
                <a:schemeClr val="tx1"/>
              </a:solidFill>
            </a:endParaRPr>
          </a:p>
        </p:txBody>
      </p:sp>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DFD4DB6-B4A9-4F4E-ADFD-79218DCF0867}"/>
              </a:ext>
            </a:extLst>
          </p:cNvPr>
          <p:cNvSpPr>
            <a:spLocks noGrp="1" noRot="1" noChangeArrowheads="1"/>
          </p:cNvSpPr>
          <p:nvPr>
            <p:ph type="title"/>
          </p:nvPr>
        </p:nvSpPr>
        <p:spPr>
          <a:xfrm>
            <a:off x="467544" y="305444"/>
            <a:ext cx="8229600" cy="1143000"/>
          </a:xfrm>
        </p:spPr>
        <p:txBody>
          <a:bodyPr/>
          <a:lstStyle/>
          <a:p>
            <a:pPr algn="ctr" eaLnBrk="1" fontAlgn="auto" hangingPunct="1">
              <a:spcAft>
                <a:spcPts val="0"/>
              </a:spcAft>
              <a:defRPr/>
            </a:pPr>
            <a:r>
              <a:rPr lang="en-US" dirty="0">
                <a:solidFill>
                  <a:srgbClr val="0070C0"/>
                </a:solidFill>
                <a:latin typeface="Lucida Sans" pitchFamily="34" charset="0"/>
              </a:rPr>
              <a:t>Samples from shelf</a:t>
            </a:r>
          </a:p>
        </p:txBody>
      </p:sp>
      <p:sp>
        <p:nvSpPr>
          <p:cNvPr id="4" name="TextBox 3">
            <a:extLst>
              <a:ext uri="{FF2B5EF4-FFF2-40B4-BE49-F238E27FC236}">
                <a16:creationId xmlns:a16="http://schemas.microsoft.com/office/drawing/2014/main" id="{AC8C3F51-3047-4181-BF1D-FB67112F61ED}"/>
              </a:ext>
            </a:extLst>
          </p:cNvPr>
          <p:cNvSpPr txBox="1"/>
          <p:nvPr/>
        </p:nvSpPr>
        <p:spPr>
          <a:xfrm>
            <a:off x="950913" y="1447800"/>
            <a:ext cx="7432675" cy="452431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Clr>
                <a:srgbClr val="FF0000"/>
              </a:buClr>
              <a:defRPr/>
            </a:pPr>
            <a:r>
              <a:rPr lang="en-US" b="1" dirty="0">
                <a:solidFill>
                  <a:schemeClr val="tx1"/>
                </a:solidFill>
              </a:rPr>
              <a:t>    </a:t>
            </a:r>
          </a:p>
          <a:p>
            <a:pPr>
              <a:buClr>
                <a:srgbClr val="FF0000"/>
              </a:buClr>
              <a:defRPr/>
            </a:pPr>
            <a:r>
              <a:rPr lang="en-US" b="1" dirty="0">
                <a:solidFill>
                  <a:schemeClr val="tx1"/>
                </a:solidFill>
              </a:rPr>
              <a:t>When buying the product from the shelf make sure that:</a:t>
            </a:r>
          </a:p>
          <a:p>
            <a:pPr>
              <a:buClr>
                <a:srgbClr val="FF0000"/>
              </a:buClr>
              <a:defRPr/>
            </a:pPr>
            <a:endParaRPr lang="en-US" b="1" dirty="0">
              <a:solidFill>
                <a:schemeClr val="tx1"/>
              </a:solidFill>
            </a:endParaRPr>
          </a:p>
          <a:p>
            <a:pPr marL="285750" indent="-285750">
              <a:buClr>
                <a:srgbClr val="FF0000"/>
              </a:buClr>
              <a:buFont typeface="Wingdings" pitchFamily="2" charset="2"/>
              <a:buChar char="ü"/>
              <a:defRPr/>
            </a:pPr>
            <a:r>
              <a:rPr lang="en-US" b="1" dirty="0">
                <a:solidFill>
                  <a:schemeClr val="tx1"/>
                </a:solidFill>
              </a:rPr>
              <a:t>Expiry date at least 2 days later than day on which samples are collected</a:t>
            </a:r>
          </a:p>
          <a:p>
            <a:pPr marL="285750" indent="-285750">
              <a:buClr>
                <a:srgbClr val="FF0000"/>
              </a:buClr>
              <a:buFont typeface="Wingdings" pitchFamily="2" charset="2"/>
              <a:buChar char="ü"/>
              <a:defRPr/>
            </a:pPr>
            <a:r>
              <a:rPr lang="en-US" b="1" dirty="0">
                <a:solidFill>
                  <a:schemeClr val="tx1"/>
                </a:solidFill>
              </a:rPr>
              <a:t>Do not tamper with the original packaging material</a:t>
            </a: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endParaRPr lang="en-US" b="1" dirty="0">
              <a:solidFill>
                <a:schemeClr val="tx1"/>
              </a:solidFill>
            </a:endParaRPr>
          </a:p>
          <a:p>
            <a:pPr marL="285750" indent="-285750">
              <a:buClr>
                <a:srgbClr val="FF0000"/>
              </a:buClr>
              <a:buFont typeface="Wingdings" pitchFamily="2" charset="2"/>
              <a:buChar char="ü"/>
              <a:defRPr/>
            </a:pPr>
            <a:endParaRPr lang="en-US" b="1" dirty="0">
              <a:solidFill>
                <a:schemeClr val="tx1"/>
              </a:solidFill>
            </a:endParaRPr>
          </a:p>
          <a:p>
            <a:pPr>
              <a:buClr>
                <a:srgbClr val="FF0000"/>
              </a:buClr>
              <a:defRPr/>
            </a:pPr>
            <a:endParaRPr lang="en-US" b="1" dirty="0">
              <a:solidFill>
                <a:schemeClr val="tx1"/>
              </a:solidFill>
            </a:endParaRPr>
          </a:p>
        </p:txBody>
      </p:sp>
      <p:pic>
        <p:nvPicPr>
          <p:cNvPr id="9" name="Picture 8" descr="A person shopping at a store&#10;&#10;Description automatically generated with low confidence">
            <a:extLst>
              <a:ext uri="{FF2B5EF4-FFF2-40B4-BE49-F238E27FC236}">
                <a16:creationId xmlns:a16="http://schemas.microsoft.com/office/drawing/2014/main" id="{30990408-FBBD-4DF4-9176-50CC599486E8}"/>
              </a:ext>
            </a:extLst>
          </p:cNvPr>
          <p:cNvPicPr>
            <a:picLocks noChangeAspect="1"/>
          </p:cNvPicPr>
          <p:nvPr/>
        </p:nvPicPr>
        <p:blipFill>
          <a:blip r:embed="rId3"/>
          <a:stretch>
            <a:fillRect/>
          </a:stretch>
        </p:blipFill>
        <p:spPr>
          <a:xfrm>
            <a:off x="1835696" y="3049501"/>
            <a:ext cx="5190237" cy="4032000"/>
          </a:xfrm>
          <a:prstGeom prst="rect">
            <a:avLst/>
          </a:prstGeom>
          <a:effectLst>
            <a:softEdge rad="317500"/>
          </a:effectLst>
        </p:spPr>
      </p:pic>
    </p:spTree>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10867</TotalTime>
  <Words>3024</Words>
  <Application>Microsoft Office PowerPoint</Application>
  <PresentationFormat>On-screen Show (4:3)</PresentationFormat>
  <Paragraphs>264</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Lucida Sans</vt:lpstr>
      <vt:lpstr>Lucida Sans Unicode</vt:lpstr>
      <vt:lpstr>Verdana</vt:lpstr>
      <vt:lpstr>Wingdings</vt:lpstr>
      <vt:lpstr>Wingdings 2</vt:lpstr>
      <vt:lpstr>Wingdings 3</vt:lpstr>
      <vt:lpstr>Concourse</vt:lpstr>
      <vt:lpstr>                  SAMPLING MILK IN THE TRADE  Jacqueline Odendaal   </vt:lpstr>
      <vt:lpstr>Dairy Standard Agency </vt:lpstr>
      <vt:lpstr>PowerPoint Presentation</vt:lpstr>
      <vt:lpstr>              SAMPLING PROCEDURE   </vt:lpstr>
      <vt:lpstr>Definitions</vt:lpstr>
      <vt:lpstr>Sampling milk in the trade</vt:lpstr>
      <vt:lpstr>True reflection…</vt:lpstr>
      <vt:lpstr>True reflection…</vt:lpstr>
      <vt:lpstr>Samples from shelf</vt:lpstr>
      <vt:lpstr>Samples from bulk tank</vt:lpstr>
      <vt:lpstr>Samples from bulk tank</vt:lpstr>
      <vt:lpstr>Maintaining cold chain</vt:lpstr>
      <vt:lpstr>PowerPoint Presentation</vt:lpstr>
      <vt:lpstr>PowerPoint Presentation</vt:lpstr>
      <vt:lpstr>Avoid:</vt:lpstr>
      <vt:lpstr>Sampling Containers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BIOKON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IMPLIMENTATION PROJECT LIP</dc:title>
  <dc:creator>nellie</dc:creator>
  <cp:lastModifiedBy>Delsin</cp:lastModifiedBy>
  <cp:revision>588</cp:revision>
  <cp:lastPrinted>2019-04-24T15:25:42Z</cp:lastPrinted>
  <dcterms:created xsi:type="dcterms:W3CDTF">2006-02-22T09:48:08Z</dcterms:created>
  <dcterms:modified xsi:type="dcterms:W3CDTF">2021-07-06T11:21:38Z</dcterms:modified>
</cp:coreProperties>
</file>